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0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ّيسّفّ بِرِن ﭑ مِشِ كٌبِيٍ سْنتْمَ نّ،عَلَكٌ نَ مِشِ مْولِ نَشَ لُ عَلَتَلَ شَ تَا كُي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نَتّيٍ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بّيتِﭑ دُفُتّفّحَ نُن تِنشِنيِ مَتْشْمَ نّ.ﭑ بّيتِ بَمَ عِ تَن نَن بّ عَلَتَل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قٍ بِرِن نَبَمَ لُقٍ رَ تِنشِنتْي شَ كِرَ شْن.عِ قَمَ ﭑ يِرٍ مُن تّمُي؟ﭑ نَ ﭑ حّرّ مَ نّ ﭑ بْحّ قِيشّشِ رَ ﭑ مَ مِشِيٍ تَفِ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ُ ﭑ يَ تِمَ قٍ تِنشِنتَرٍ رَ،ﭑ مُ تِنمَ يَنقَنتٍ شَ كِرَ رَ،ﭑ نُن عٍ تَن مُ لَنمَ قٍ يٌ 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َن نُن مِشِ حَاشِ تَفِ كُيَ،ﭑ مُ وَ مَ يُنُبِ شْن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ِشِ دّ بَلَنمَ نّ نَشَن عَ بٌورٍ مَقَلَمَ.ﭑ مُ تِنمَ يّتّ مَتْشْي نُن يّتّ عِفبٌحَ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ﭑ حْشْ سَمَ نّ يِ بْشِ دُفُتّفّيٍ شْن مَ،عَلَكٌ عٍ شَ لُ ﭑ سّيتِ مَ.ﭑ وَ مَ تِنشِنتْييٍ نَن شْن مَ، عٍ شَ ﭑ مَل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نقَنتٍيٍ مُ لُمَ ﭑ مَ مِشِيٍ يَ مَ،وُلٍ قَلّيٍ مُ تِمَ ﭑ يَ عِ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2026-06-13T21:25:05Z</dcterms:created>
  <dcterms:modified xsi:type="dcterms:W3CDTF">2026-06-13T21:25:05Z</dcterms:modified>
  <dc:title>Bible.com.au: يَبُرَ 101:1-8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