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00: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تُي بّيتِعَلَ مَتْ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نتُي بّيتِدُنِحَ بِرِن شَ عَلَتَلَ مَتْ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لَتَلَ بَتُ سّيوّ كُي.وٌ شَ قَ عَ يَ عِ وٌ سّيوّ شُي عِتٍ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كٌلٌن عَلَتَلَ نَن وٌ مَرِفِ عَلَ رَ.عَ تَن نَن وٌن دَاشِ، وٌن قِندِشِ عَ فبٍ نَن نَ.وٌن قِندِشِ عَ شَ حَمَ نَن نَ،نَشَن لُشِ عَلْ عَ شَ شُرُ سٍ فْورّ عَ نَشَن دّ مَدٌ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سٌ عَ شَ نَادّيٍ رَ عَ تَنتُقٍ رَ،وٌ سٌ عَ شَ هْرْ مْبَنشِ تّتّ كُي عَ مَتْشْقٍ رَ!وٌ تَنتُي رَ سِفَ عَ مَ، وٌ عَ شِلِ مَتْ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عَلَتَلَ قَن، عَ شَ شَنُنتٍيَ بُمَ نّ عَبَدَن،عَ شَ دُفُتّفّحَ مُ حْنمَ دُنِحَ بّندّ قُحِ قَ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2026-08-15T13:59:05Z</dcterms:created>
  <dcterms:modified xsi:type="dcterms:W3CDTF">2026-08-15T13:59:05Z</dcterms:modified>
  <dc:title>Bible.com.au: يَبُرَ 100:1-5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