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ِشِ مّلّنمَ تَا قَرِ مَ،عَ شَ مِشِ قَنيِ قَشَ.عَ مُ تَفَنمَ قٍ حَاشِ رَبَقٍ رَ مِشِ قَنيِ ر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سٍتَرٍيٍ مّلّنمَ عَلْ يّتّ.عَ عٍ سُشُ عَ شَ فَنتَني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سٍتَرٍيٍ لُمَ عَ شَ نْي بُن م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قَلَمَ عَ بْحّ كُي،«عَلَ مُ سٍسٍ تٌمَ.عَ يَ رَشِشِ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كٍلِ! عِ نَشَ نّيمُ سٍتَرٍ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قٍ رَ مِشِ حَاشِ يٌمَ عَلَ مَ؟مُنقٍ رَ عَ عَ قَلَمَ عَ يّتّ بّ،«عَلَ مُ ﭑ حَشَنكَتَمَ»؟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، عِ تْورّ نُن نِمِسّ تٌمَ.عِ تْورْ مِشِيٍ مَلِمَ.نَشَن مُ نْمَ عَ يّتّ كَنتَدٍ،عَ عَ يّتّ تَشُمَ عِ تَن نَ نَ.عِ تَن نَن نَ كِرِدِ مَلِمَ ر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سّنبّ كَنَ!عٍ حَشَنكَتَ عٍ شَ قٍ حَاشِ شَ قٍ رَ!عٍ رَلْي يِ دُنِحَ مَ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نفّ نَن عَلَتَلَ رَ.نَ مُ كَنَمَ عَبَدَن.كُيٍ بَتُي مُ لُمَ عَ شَ بْشِ 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عِ تُلِ تِشِ مِشِ مَفٌرٌشِيٍ رَ.عِ لِمَنِيَ قِمَ عٍ مَ.عِ عٍ شَ مَشَندِ سُشُ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نّيمُ سٍتَرٍ مَعَلَ مَشَندِ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تْورْ مِشِ نُن كِرِدِ كَنتَمَ،عَلَكٌ عَدَ مَدِ نَشَن قِندِشِ بّندّ رَ،عَ نَشَ عٍ مَفَاشُ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، عِ عِ مَكُيَشِ ﭑ نَ مُنقٍ رَ؟عِ عِ نْشُنشِ مُشُ مَ مُشُ شَ تْورّ كُي مُنقٍ رَ؟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عِفبٌي سٍتَرٍيٍ تْورْ مَ،عَ شَ مَحْشُنيِ كٌبِ نْمَ عٍ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َ يّتّ عِفبٌمَ عَ شَ وَلِ حَاشِ شَ قٍ رَ.عَلَتَلَ شْنْمَ عَ شَ نَاقُلِ سْتْ كِ 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يّتّ عِفبٌي نَشّ،«عَلَ مُ نَ! عَ مُ نْمَ سٍسٍ رَبَدٍ ﭑ نَ!»عَ شَ مَحْشُنيِ بِرِن نَن ي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شَ وَلِ بِرِن سْونّيَمَ نّ.عَ مُ فَاشُمَ عَلَ شَ كِيتِ يَ رَ.عَ يٌمَ عَ يَشُييٍ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حْشُنمَ عَ بْحّ مَ،«سٍسٍ مُ عَ نِيَمَ ﭑ بِرَ.تْورّ مَن مُ ﭑ سُشُمَ.»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دّ مِشِ دَنكَمَ، عَ وُلٍ قَلَ.عَ قٍ حَاشِ تِنشِنتَرٍ نَن تُن قَلَ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2026-06-13T21:25:05Z</dcterms:created>
  <dcterms:modified xsi:type="dcterms:W3CDTF">2026-06-13T21:25:05Z</dcterms:modified>
  <dc:title>Bible.com.au: يَبُرَ 10:1-18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