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رَ قِرِنيِعَلَ شَ سّرِ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لّشِنيِ نَ عَدَ مَ نَن بّ،نَشَن مُ بِرَ مَ مِشِ حَاشِ شَ مَرَ سِ قْشْ رَ،نَشَن مُ عَ حّرّ مَ يُنُبِتْي قْشْ رَ،نَشَن مُ عَ مَكْرّ مَ مِشِيٍ رَ،نَشٍيٍ يٌمَ عَلَ قٍ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لّشِنيِ نَ عَدَ مَ نَن بّ،عَلَتَلَ شَ سّرِيّ رَقَن نَشَن مَ،نَشَن عَ حْشْ سَمَ عَلَتَلَ شَ سّرِيّ شْن مَ كْي نُن يَ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عَدَ مَ مَنِيّوُرِ بِلِ رَ نَشَن تِشِ شُرٍ دّ.عَ بٌفِمَ عَ وَشَتِ.عَ بُرّشّ مُ لِسِمَ.نَ عَدَ مَ، قٍقٍ سُشُمَ، عَ سْونّيَمَ نّ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 مُ نَ كِ شّ مِشِ حَاشِيٍ تَن بّ.عٍ تَن مَنِيّ مَالٍ لَفِ رَ قٌيٍ نَشَن شَنِ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حَاشِيٍ بْنْمَ نّ كِيتِ وَشَتِ،عٍ مُ لُمَ تِنشِن مِشِيٍ يَ مَ.لُدٍ مُ نَ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مّينِمَ تِنشِنتْييٍ مَ عَ شَ كِرَ شْن مَ،كْنْ مِشِ حَاشِ تَن شَ كِرَ قِندِ مَ فبَلٌي كِرَ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2026-08-15T13:58:15Z</dcterms:created>
  <dcterms:modified xsi:type="dcterms:W3CDTF">2026-08-15T13:58:15Z</dcterms:modified>
  <dc:title>Bible.com.au: يَبُرَ 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