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َ نُن لْننِتَرٍح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بَرَ عَ شَ بَنشِ تِ قَنيٍ سٌلٌقٍرٍ قَر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شُرُ سٍ ندٍ قَشَ، عَ وّنِ يَءِلَن،عَ شَ دْشْ تٍيبِلِ رَ عَ دّفٍ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شّيرَيٍ شّي تَا كُي مِشِ شِلِقٍ رَ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تَن شَشِلِتَرٍيٍ نُن قَهَامُتَرٍ،وٌ قَ ب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قَ ﭑ مَ تَامِ دٌن،وٌ شَ قَ ﭑ مَ وّنِ قَنيِ مِ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فبِلٍن قٍ حَاشِيٍ قْشْ رَ،وٌ شَ بِرَ شَشِلِمَ شَ كِرَ قْشْ رَ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ٌ نَشَن كَتَمَ يّتّ عِفبٌي مَتِنشِندٍ،عَ مَرَحَاشُي نَن سْتْمَ.مِشِ يٌ نَشَن كَتَمَ مِشِ حَاشِ رَ سِدٍ،عَ كٌنبِ نَن سْتْ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شُرُتَرٍ رَ سِ، عَ عِ شْنمَ نّ.شَ عِ شَشِلِمَ رَ سِ، عَ عِ شَنُ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ن قَلَمَ لْننِلَ بّ،عَ ندٍ نَن سَمَ عَ شَ لْننِ شُن.عِ نَشَن مَسٍنمَ تِنشِنتْي بّ،عَ ندٍ نَن سَمَ عَ شَ تِنشِنيِ شُ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قْلْمَ عَلَتَلَ شَ يَرَفَاشُي نَن مَ.قَهَامُي سْتْمَ عَلَ سّنِيّنتْي كٌلٌنقٍ نَ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ُنِحّءِفِرِ شْن كُيَمَ نّ لْننِ رَ،عِ شَ سِمَيَ حّ كْنتِ شُن مَسَمَ نّ قَهَامُي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لْننِ سَرٍ نَن سْتْمَ،كْنْ مِشِ نَشَن يٌمَ عَ بٌورٍ مَ، نَ تْورّ نَن تُن سْتْ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حَ لُشِ نّ عَلْ فِنّ نَشَن دّ وُيَ،عَ مُ شُرُ، عَ مُ قٍ كٌلٌ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ْشْمَ عَ شَ بَنشِ سٌدٍ دّ نَن نَدْشْسٍ مَ نَشَن نَ يِرٍ عِتٍشِ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َ شَ دَنفِ مِشِيٍ شِلِ عَ شُي عِتٍشِ رَ،نَشٍيٍ نَ عٍ حّرّقٍ كِرَ تِنشِنشِيٍ شْن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قَلَمَ مِشِيٍ بّ نَشٍيٍ مُ قَهَامُي سْتْشِ،«وٌ تَن شَشِلِتَرٍيٍ، وٌ قَ ب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نسٍ مُحَشِ حْشُن،تَامِ دٌنشِ دُنشُي رَ، نَ قَن حْشُن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عَ كٌلٌن قَشّ دِ مِ نَن مّننِ رَ.مِشِ نَشٍيٍ عَ شَ شِلِ رَتِنمَ،نٍيٍ شُن تِشِ عَلِفِيَمَ نَن ن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2026-10-14T16:09:55Z</dcterms:created>
  <dcterms:modified xsi:type="dcterms:W3CDTF">2026-10-14T16:09:55Z</dcterms:modified>
  <dc:title>Bible.com.au: تَالِيٍ 9:1-18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