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4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الِيٍ 9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عِ شُرُتَرٍ رَ سِ، عَ عِ شْنمَ نّ.شَ عِ شَشِلِمَ رَ سِ، عَ عِ شَنُمَ نّ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ن قَلَمَ لْننِلَ بّ،عَ ندٍ نَن سَمَ عَ شَ لْننِ شُن.عِ نَشَن مَسٍنمَ تِنشِنتْي بّ،عَ ندٍ نَن سَمَ عَ شَ تِنشِنيِ شُن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ْننِ قْلْمَ عَلَتَلَ شَ يَرَفَاشُي نَن مَ.قَهَامُي سْتْمَ عَلَ سّنِيّنتْي كٌلٌنقٍ نَن م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دُنِحّءِفِرِ شْن كُيَمَ نّ لْننِ رَ،عِ شَ سِمَيَ حّ كْنتِ شُن مَسَمَ نّ قَهَامُي ر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مَ لْننِ سَرٍ نَن سْتْمَ،كْنْ مِشِ نَشَن يٌمَ عَ بٌورٍ مَ، نَ تْورّ نَن تُن سْتْم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تَرٍحَ لُشِ نّ عَلْ فِنّ نَشَن دّ وُيَ،عَ مُ شُرُ، عَ مُ قٍ كٌلٌن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دْشْمَ عَ شَ بَنشِ سٌدٍ دّ نَن نَدْشْسٍ مَ نَشَن نَ يِرٍ عِتٍشِ،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كٌ عَ شَ دَنفِ مِشِيٍ شِلِ عَ شُي عِتٍشِ رَ،نَشٍيٍ نَ عٍ حّرّقٍ كِرَ تِنشِنشِيٍ شْن م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عَ قَلَمَ مِشِيٍ بّ نَشٍيٍ مُ قَهَامُي سْتْشِ،«وٌ تَن شَشِلِتَرٍيٍ، وٌ قَ بٍ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نسٍ مُحَشِ حْشُن،تَامِ دٌنشِ دُنشُي رَ، نَ قَن حْشُن.»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مَيَ نُن لْننِتَرٍحَ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مُ عَ كٌلٌن قَشّ دِ مِ نَن مّننِ رَ.مِشِ نَشٍيٍ عَ شَ شِلِ رَتِنمَ،نٍيٍ شُن تِشِ عَلِفِيَمَ نَن ن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ْننِ بَرَ عَ شَ بَنشِ تِ قَنيٍ سٌلٌقٍرٍ قَرِ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رَ شُرُ سٍ ندٍ قَشَ، عَ وّنِ يَءِلَن،عَ شَ دْشْ تٍيبِلِ رَ عَ دّفٍدٍ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رَ شّيرَيٍ شّي تَا كُي مِشِ شِلِقٍ رَ،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وٌ تَن شَشِلِتَرٍيٍ نُن قَهَامُتَرٍ،وٌ قَ بٍ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قَ ﭑ مَ تَامِ دٌن،وٌ شَ قَ ﭑ مَ وّنِ قَنيِ مِن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فبِلٍن قٍ حَاشِيٍ قْشْ رَ،وٌ شَ بِرَ شَشِلِمَ شَ كِرَ قْشْ رَ.»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يٌ نَشَن كَتَمَ يّتّ عِفبٌي مَتِنشِندٍ،عَ مَرَحَاشُي نَن سْتْمَ.مِشِ يٌ نَشَن كَتَمَ مِشِ حَاشِ رَ سِدٍ،عَ كٌنبِ نَن سْتْم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2026-08-15T13:56:46Z</dcterms:created>
  <dcterms:modified xsi:type="dcterms:W3CDTF">2026-08-15T13:56:46Z</dcterms:modified>
  <dc:title>Bible.com.au: تَالِيٍ 9:1-18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