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presProps" Target="presProps.xml"/>
  <Relationship Id="rId43" Type="http://schemas.openxmlformats.org/officeDocument/2006/relationships/viewProps" Target="viewProps.xml"/>
  <Relationship Id="rId4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2339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تَالِيٍ 8:1-3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S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لْننِ نَشَن قَتَنمَ عَلَ رَ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لْننِ مُ مِشِ شِلِمَ شّ؟شَشِلِ قَنيِ مُ عَ يّتّ مَسٍنمَ شّ؟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شَ مَسٍنيِ تِمَ يِرٍ عِتٍشِ قَرِ،عَ وْيّنمَ كِرَ دّ رَ نُن كِرَ رَلَندٍيٍ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عَ شُي عِتٍمَ تَا سٌدٍ دّ رَ مِشِ دَنفِمَ دّننَشّ.عَ نَشّ،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«عَدَ مَدِيٍ، ﭑ نَ وٌ تَن نَن مَشِلِقٍ،مَسٍنيِ نَ ﭑ يِ رَ عِبُنَدَ مَ بِرِن بّ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شَشِلِتَرٍ شَ شَشِلِ سْتْ، لْننِتَرٍ شَ لْننِ قٍن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وٌ وٌ تُلِ مَتِ ﭑ مَ مَسٍنيِ هَفِفّ رَ،مَسٍنيِ تِنشِنشِ نَشَن مِنِمَ ﭑ دّ عِ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نَ نْندِ نَن قَلَقٍ وٌ بّ يِ كِ.تِنشِنتَرٍيَ مُ رَقَن ﭑ مَ قٍقٍ مَ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مَ وْيّنيِ بِرِن تِنشِن،وُلٍ نُن سّنِيّنتَرٍحَ يٌ مُ نَ عٍ يَ مَ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نٍيٍ قِيشّ شَشِلِمَ بّ، عٍ تِنشِن لْننِلَيٍ بّ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وٌ شَ ﭑ مَ لْننِ قٍن دَنفِ فبٍتِ رَ،وٌ شَ عَ كٌلٌن شَشِلِ قَنيِ تِدٍ فبٌ شّيمَ قَنيِ بّ،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قَهَامُي تِدٍ دَنفِ فّمّ تٌقَنيِ رَ.سٍسٍ مُ نَ نَشَن تِدٍ دَنفِمَ نٍيٍ رَ.»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«ﭑ تَن لْننِ، ﭑ سٌمَ قٍ كُي، ﭑ عَ تَفِ رَبَ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شَ عَلَتَلَ شَ يَرَفَاشُي نَ عِ بّ،عِ قٍ حَاشِ نَن شْنمَ.يّتّ عِفبٌحَ، قٍ حَاشِيٍ، نُن وْيّن كٌبِيٍ،ﭑ نٍيٍ نَن شْنمَ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فبٍ نَن نَ مَرَ سِ نُن نْندِ رَ،شَشِلِ قَنيِ نُن سّنبّ كَنيِ نَن ﭑ نَ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تَن نَن مَنفّيٍ رَحّرّ مَ،مَنفّ نَشٍيٍ يَامَرِ تِمَ تِنشِنيِ رَ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تَن نَن بْشِ يَرٍرَتِيٍ رَحّرّ مَ،ﭑ كُنتِفِيٍ تِمَ عَدَ مَدِيٍ يَ مَ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مِشِ نَن شَنُمَ، نَشَن ﭑ شَنُ.نَشٍيٍ ﭑ قٍنمَ، نٍيٍ ﭑ تٌمَ نّ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بَننَيَ نُن بِنيّ نَ ﭑ تَن نَن يِ رَ،هَرِفٍ نَشَن مُ كَنَمَ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نَشَن قِمَ مِشِ مَ عَ قَن شّيمَ قَنيِ بّ،عَ شَ فٍينِ دَنفِ فبٍتِ رَ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نَن ﭑ حّرّ مَ نْندِ كِرَ نَن شْن مَ،تِنشِنيِ نَ دّننَشّ،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كٌ ﭑ شَنُنتٍنيِ شَ هَرِفٍ سْتْ كّ رَ،قٍ قَنيِ شَ لُ عٍ يِ رَ دُنِحّءِفِرِ كُي.»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«عَلَتَلَ نَشَ ﭑ دَا عَ شَ وَلِ بِرِن قْلّ رَ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نُ نَ كَبِ قْلّ، بٍينُن بْشِ شَ دَا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بَرِ تّمُي بَا مُ نُ نَ، دُلٌنيِ مُ نُ نَ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بَرِ نّ بٍينُن فٍيَيٍ شَ مِنِ،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بٍينُن بْشِ نُن قْتْنيِ شَ دَا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تٌ نُ كٌورٍ دَاقٍ، ﭑ نُ نَ.عَ تٌ نُ كٌورٍ وَلَشّ عِتَلَقٍ، ﭑ نُ نَ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تٌ نُ نُشُي تِقٍ كٌورٍ مَ، ﭑ نُ نَ.عَ تٌ نُ يٍ رَ مِنِقٍ سّنبّ رَ بْشِ بُن، ﭑ نُ نَ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تٌ نُ نَانِنيِ سَقٍ بَا بّعَلَكٌ يٍ نَشَ قَ بَنبَرَن حّ، ﭑ نُ نَ.عَ تٌ نُ دُنِحَ بُنيِ دْشْقٍ، ﭑ نُ نَ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قَن نُ نَ عَ قّ مَ عَ مَلِقٍ رَ،لْشْ يٌ لْشْ ﭑ قِندِ عَ بّ سّيوّ نَن نَ،ﭑ قَ ﭑ حّلّشِن عَ يَ عِ تّمُي بِرِن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حّلّشِنشِ عَ شَ دُنِحَ دَاشِ نَن نَ،عَ قِندِشِ ﭑ بّ سّيوّ رَ لُقٍ رَ عَدَ مَدِيٍ تَفِ.»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«يَكْسِ ﭑ مَ دِيٍ، وٌ وٌ تُلِ مَتِ ﭑ نَ،سّيوّ نَ مِشِ بّ نَشَن بِرَ مَ ﭑ مَ كِرَ قْشْ رَ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وٌ وٌ تُلِ مَتِ ﭑ مَ شَرَنيِ رَ،وٌ شَ قِندِ لْننِلَيٍ رَ.وٌ نَشَ عَ رَبٌلٌ دٍ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سّيوّ نَ مِشِ بّ نَشَن عَ تُلِ مَتِمَ ﭑ نَ،نَشَن لُمَ ﭑ سّيتِ مَ تّمُي بِرِن،نَشَن ﭑ مَمّمَ نَادّ رَ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كٌلٌنمَ بَرَ كِسِ، عَلَتَلَ بَرَ هِننّ نَ كَنيِ رَ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كْنْ ﭑ فٍرٍقَ تَن بَرَ عَ يّتّ بْنْ،ﭑ شْنمِشِ نَ قَشّ قٍنقٍ نَ كِ نّ.»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9">
  <a:themeElements>
    <a:clrScheme name="Theme3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2026-10-19T10:52:01Z</dcterms:created>
  <dcterms:modified xsi:type="dcterms:W3CDTF">2026-10-19T10:52:01Z</dcterms:modified>
  <dc:title>Bible.com.au: تَالِيٍ 8:1-36 (AKS)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