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وْيّنيِ بِرِن تِنشِن،وُلٍ نُن سّنِيّنتَرٍحَ يٌ مُ نَ عٍ يَ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ٍيٍ قِيشّ شَشِلِمَ بّ، عٍ تِنشِن لْننِلَيٍ ب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ﭑ مَ لْننِ قٍن دَنفِ فبٍتِ رَ،وٌ شَ عَ كٌلٌن شَشِلِ قَنيِ تِدٍ فبٌ شّيمَ قَنيِ بّ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هَامُي تِدٍ دَنفِ فّمّ تٌقَنيِ رَ.سٍسٍ مُ نَ نَشَن تِدٍ دَنفِمَ نٍيٍ ر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تَن لْننِ، ﭑ سٌمَ قٍ كُي، ﭑ عَ تَفِ رَب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تَلَ شَ يَرَفَاشُي نَ عِ بّ،عِ قٍ حَاشِ نَن شْنمَ.يّتّ عِفبٌحَ، قٍ حَاشِيٍ، نُن وْيّن كٌبِيٍ،ﭑ نٍيٍ نَن شْن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ٍ نَن نَ مَرَ سِ نُن نْندِ رَ،شَشِلِ قَنيِ نُن سّنبّ كَنيِ نَن ﭑ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مَنفّيٍ رَحّرّ مَ،مَنفّ نَشٍيٍ يَامَرِ تِمَ تِنشِ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بْشِ يَرٍرَتِيٍ رَحّرّ مَ،ﭑ كُنتِفِيٍ تِمَ عَدَ مَدِيٍ يَ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ِشِ نَن شَنُمَ، نَشَن ﭑ شَنُ.نَشٍيٍ ﭑ قٍنمَ، نٍيٍ ﭑ تٌ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نَشَن قَتَنمَ عَلَ ر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يَ نُن بِنيّ نَ ﭑ تَن نَن يِ رَ،هَرِفٍ نَشَن مُ كَنَ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ن قِمَ مِشِ مَ عَ قَن شّيمَ قَنيِ بّ،عَ شَ فٍينِ دَنفِ فبٍتِ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حّرّ مَ نْندِ كِرَ نَن شْن مَ،تِنشِنيِ نَ دّننَشّ،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ﭑ شَنُنتٍنيِ شَ هَرِفٍ سْتْ كّ رَ،قٍ قَنيِ شَ لُ عٍ يِ رَ دُنِحّءِفِرِ كُي.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 نَشَ ﭑ دَا عَ شَ وَلِ بِرِن قْلّ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نَ كَبِ قْلّ، بٍينُن بْشِ شَ دَا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ِ تّمُي بَا مُ نُ نَ، دُلٌنيِ مُ نُ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ِ نّ بٍينُن فٍيَيٍ شَ مِنِ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ن بْشِ نُن قْتْنيِ شَ دَا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نُ كٌورٍ دَاقٍ، ﭑ نُ نَ.عَ تٌ نُ كٌورٍ وَلَشّ عِتَلَقٍ، ﭑ نُ ن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مُ مِشِ شِلِمَ شّ؟شَشِلِ قَنيِ مُ عَ يّتّ مَسٍنمَ شّ؟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نُ نُشُي تِقٍ كٌورٍ مَ، ﭑ نُ نَ.عَ تٌ نُ يٍ رَ مِنِقٍ سّنبّ رَ بْشِ بُن، ﭑ نُ ن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نُ نَانِنيِ سَقٍ بَا بّعَلَكٌ يٍ نَشَ قَ بَنبَرَن حّ، ﭑ نُ نَ.عَ تٌ نُ دُنِحَ بُنيِ دْشْقٍ، ﭑ نُ ن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ن نُ نَ عَ قّ مَ عَ مَلِقٍ رَ،لْشْ يٌ لْشْ ﭑ قِندِ عَ بّ سّيوّ نَن نَ،ﭑ قَ ﭑ حّلّشِن عَ يَ عِ تّمُي بِرِن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ّلّشِنشِ عَ شَ دُنِحَ دَاشِ نَن نَ،عَ قِندِشِ ﭑ بّ سّيوّ رَ لُقٍ رَ عَدَ مَدِيٍ تَفِ.»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كْسِ ﭑ مَ دِيٍ، وٌ وٌ تُلِ مَتِ ﭑ نَ،سّيوّ نَ مِشِ بّ نَشَن بِرَ مَ ﭑ مَ كِرَ قْشْ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تُلِ مَتِ ﭑ مَ شَرَنيِ رَ،وٌ شَ قِندِ لْننِلَيٍ رَ.وٌ نَشَ عَ رَبٌلٌ دٍ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 بّ نَشَن عَ تُلِ مَتِمَ ﭑ نَ،نَشَن لُمَ ﭑ سّيتِ مَ تّمُي بِرِن،نَشَن ﭑ مَمّمَ نَادّ رَ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كٌلٌنمَ بَرَ كِسِ، عَلَتَلَ بَرَ هِننّ نَ كَنيِ ر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فٍرٍقَ تَن بَرَ عَ يّتّ بْنْ،ﭑ شْنمِشِ نَ قَشّ قٍنقٍ نَ كِ نّ.»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َسٍنيِ تِمَ يِرٍ عِتٍشِ قَرِ،عَ وْيّنمَ كِرَ دّ رَ نُن كِرَ رَلَندٍي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شُي عِتٍمَ تَا سٌدٍ دّ رَ مِشِ دَنفِمَ دّننَشّ.عَ نَشّ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دِيٍ، ﭑ نَ وٌ تَن نَن مَشِلِقٍ،مَسٍنيِ نَ ﭑ يِ رَ عِبُنَدَ مَ بِرِن ب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شَ شَشِلِ سْتْ، لْننِتَرٍ شَ لْننِ قٍ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تُلِ مَتِ ﭑ مَ مَسٍنيِ هَفِفّ رَ،مَسٍنيِ تِنشِنشِ نَشَن مِنِمَ ﭑ دّ ع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نْندِ نَن قَلَقٍ وٌ بّ يِ كِ.تِنشِنتَرٍيَ مُ رَقَن ﭑ مَ قٍقٍ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2026-08-15T13:56:49Z</dcterms:created>
  <dcterms:modified xsi:type="dcterms:W3CDTF">2026-08-15T13:56:49Z</dcterms:modified>
  <dc:title>Bible.com.au: تَالِيٍ 8:1-36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