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تَالِيٍ 7: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نَشَ كِرَ سُشُ نَشَن دَنفِمَ لَنفٌي فِنّ شَ بَنشِ دّ رَ.عَ نُ بَرَ عَ شُن تِ مّننِ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نمَرٍ تّمُي نَن نُ عَ رَ،كْي نُ بَرَ سٌ، كُيٍ نُ بَرَ عِقْو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فِنّ ندٍ نَشَ سَ عَ رَلَن،عَ مَشِرِشِ لَنفٌي فِنّ كِ،عَ نُ وَ مَ نَ شّمّ مَدَشُقٍ 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فِنّ مُرُتَشِ نَن عَ رَ،نَشَن وْيّن شُي عِتٍ، عَ مِشِ مَتَندِ.]]></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حّرّ مَ تَا كُي شّمّ قٍنقٍ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شَ نَ شّمّ سُشُ،عَ عَ مَسُنبُ، عَ عَ قَلَ عَ بّ يّتّ عِفبٌحَ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لَايِدِ تٌنفٌ نّ عَلَ بّ،ﭑ بَرَ نَ رَكَمَلِ سّرّشّ رَ تٌ.]]></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مِنِشِ عِ قٍندٍ نَ نَن مَ.يَكْسِ ﭑ بَرَ عِ تٌ.]]></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مِسِرَ سَدٍ دُفِ مَحِنفِشِ نَ ﭑ سَدٍ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ن لَبُندّ شِرِ قَنيِ مْولِ بِرِن 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نّلَ شَ فَنتَن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قَ بٍ، وٌن شَ يّنّ رَبَ هَن فّيسّفّ،وٌن شَ وٌن وَشْنيِ بِرِن نَ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بَرِ مَ ﭑ مَ شّمّ مُ نَ بَنشِ،عَ سِفَشِ بِيَاسِ شْنكُ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بَرَ كْبِرِ فبٍفبٍ شَنِن عَ شُن مَ،عَ مُ قَمَ قٌ يِ كِكٍ حْ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نَشَ نْ نَ شّمّ رَ عَ شَ كْوتَ سَابُي رَ،عَ نَشَ نْ عَ رَ عَ شَ دّ عِحْشُنيِ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23شّمّ نَشَ بِرَ عَ قْشْ رَ كٍرٍن نَ،عَلْ نِنفٍ نَشَن سِفَقٍ نِنفٍ قَشَدٍ،عَلْ شٍلِ نَشَن عَ سَنيِ رَ سٌقٍ يّلّ كُي،عَلْ شْنِ نَشَن تِقٍ فَنتَنيِ مَ،هَن تَنبّ قَ عَ بْحّ سْشْ، عَ قَشَ،عَ مُ عَ كٌلٌن عَ شَ سِمَيَ دَنمَ مّننِ 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يَكْسِ ﭑ مَ دِيٍ، وٌ وٌ تُلِ مَتِ ﭑ نَ،وٌ ﭑ مَ مَسٍنيِ رَ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بْحّ نَشَ عِ مَدَشُ عِ شَ بِرَ نَ فِنّ مْولِ قْشْ رَ،عِ نَشَ عِ حّرّ عَ شَ كِرَ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بَرِ مَ عَ بَرَ مِشِ فبٍفبٍ قَشَ،عَ بَرَ سّنبّمَيٍ يَتِ رَبِ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شَ بَنشِ قِندِشِ قَشّ كِرَ نَن نَ،مِشِ فٌرٌ مَ عَلِفِيَمَ دّننَشّ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مَ دِ، ﭑ مَ وْيّنيِ رَفَتَ عِ بْحّ كُي،ﭑ مَ سّرِيّ شَ لُ عِ سٌندٌنيِ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مَ سّرِيّ سُشُ عَلَكٌ عِ شَ سِمَيَ سْتْ،ﭑ مَ شَرَنيِ شَ رَقَن عِ مَ عَلْ عِ يَ قِرِنيِ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ﭑ مَ سّرِيّ شِرِ عِ بّلّشّسٌلٍيٍ رَ، عَ سّبّ عِ سٌندٌنيِ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لْننِ شَ قِندِ عِ مَافِنّ رَ،شَشِلِ قَنيِ شَ قِندِ عِ بَرِ مِشِ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مَ سّرِيّ عِ رَتَنفَمَ نّ لَنفٌي مَ،عٍ عِ رَتَنفَمَ نّ يّنّلَ شّمّ تَا عِدْشْي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لْشْي ندٍ، ﭑ نُ نَ ﭑ مَ بَنشِ كُي،ﭑ تَندٍ مَتٌمَ وُندّرِ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نَشَ شَشِلِتَرٍ ندٍ تٌ،سّفّتَلَ نَشَن شَ قَهَامُي مُ فبٌ.]]></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2026-08-15T13:56:51Z</dcterms:created>
  <dcterms:modified xsi:type="dcterms:W3CDTF">2026-08-15T13:56:51Z</dcterms:modified>
  <dc:title>Bible.com.au: تَالِيٍ 7:1-27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