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4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الِيٍ 6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َ وَلِمَ سٌفٌقُرٍ تّمُي،عَلَكٌ عَ شَ بَلٌي سْتْ عَ نَشَن دٌنمَ حّمّ ر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تَن تُننَشْنّ، عِ عِ سَمَ هَن مُن تّمُي؟عِ كٍلِمَ شِشْلِ مَ تّمُي مُندُن؟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ِشْلِ نَ عِ سُشُ، عِ نَ كِنسْن، عِ نَ عِ سَ،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ٍتَرٍحَ قَن قَمَ نّ عِ سُشُدٍ تّرّننَ رَ،عَلْ مُحّتِ مِشِ تّرّننَمَ كِ نَشّ.كَامّ عِ سُشُمَ نّ، عَلْ سْورِ مِشِ سُشُمَ كِ نَشّ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ُيَنتٍ مُ تِنشِن، عَ وُلٍ رَحّرّ مَ عَ دّ عِ نّ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لُمَ عَ يَ مَفِرَ رَ،عَ نُ مِشِ مَكٍبٍنتِن عَ سَنيِيٍ نُن عَ بّلّشّيٍ رَ وُلٍ تْنشُمَ ر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ٍ حَاشِ نَ عَ شَشِلِ كُي،عَ فٍرٍ مَسٌمَ تّمُي بِرِن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كُي كَسَرّ قَمَ نّ عَ سُشُدٍ،عَ عَ شُن نَكَنَ كٍرٍنيِ ر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ٍ سٍننِ نَ عَلَتَلَ نَشٍيٍ شْنشِ،عَ مُ تِنمَ نٍيٍ رَ قٍقٍ مَ؛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ّتّ عِفبٌي شَ مِشِ مَتٌ كِ،وُلٍ مِنِمَ دّ نَشَن كُي،بّلّشّ نَشَن نِي بَمَ قُقَقُ رَ،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ُننَشْنّ نُن لَنفٌيحَ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ْحّ نَشَن قٍ تِنشِنتَرٍ مَحْشُنمَ،سَنيِ نَشٍيٍ عٍ فِمَ سِفَقٍ رَ قٍ كٌبِ رَبَدٍ،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ٍيدٍ نَشَن وُلٍ قَلَمَ،عَ نُن مِشِ نَشَن نفَشَكٍرٍنمَيٍ تَفِ عِسٌم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دِ، عِ بَبَ شَ سّرِيّ رَفَتَ،عِ نَشَ تٌندِ عِ نفَ شَ مَرَ سِ ر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لُ عِ بْحّ كُي تّمُي بِرِن، عٍ شِرِ عِ كْن م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عِ رَحّرّ مَ نّ عِ شَ دُنِحّءِفِرِ كُي،عٍ عِ مَكَنتَ عِ شَ سَدٍ مَ، عٍ عِ رَ سِ عِ كٍلِ تّمُي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سّرِيّ قِندِشِ لَنثُي نَن نَ،نَ شَرَنيِ كِرَ مَسٍنمَ نّ عِ بّ،نَ مَرَ سِ عِ شُن تِمَ سِمَيَ كِرَ نَن شْن مَ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عِ رَتَنفَمَ فِنّ كٌبِ مَ،نُن شْحّ فِنّ دّ عِحْشُنشِ م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وَ نَ فِنّ شْن مَ عَ شَ تٌقَنيِ مَ،عِ نَشَ تِن عَ شَ نْ عِ رَ عَ يَيٍ رَ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َنفٌي فِنّ نَشَن مُ نَ شّمّ تَا، عَ مِشِ قِندِ مَ سٍتَرٍ نَن نَ،كْنْ فِنّ يّنّلَ نَشَن دْشْشِ شّمّ ندٍ شْن، عَ مِشِ قَشَمَ نّ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دٍ نْمَ تّ تٌنفٌدٍ، عَ عَ سَ عَ يُبَ كُي،عَ قَ لُ عَ شَ دٌنمَ مُ فَن؟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دِ، شَ عِ عِ يّتّ تَانِشِ عِ بٌورٍ ندٍ بّ،عِ قِندِشِ هَمِلُ رَ عَ بّ عٍ نُن مِشِ فبّتّ تَفِ،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دٍ نْمَ عَ حّرّدٍ تّ وٌلٍ تَفِ،عَ قَ لُ عَ سَنيِ مُ فَن؟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مَنِيَمَ نّ عَلْ شّمّ نَشَن يَبُمَ فِنّ شّمّ تَا عِدْشْي رَ.شّمّ يٌ دِن نَ فِنّ رَ، عَ قَمَ حَشَنكَتّ نَن سْتْدٍ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مُ يٌمَ مُحّتِ مَ،نَشَن مُحّ تِشِ عَ شَ كَامّ مَ،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َ نَ سُشُ قٌ عَ شَ مُحَقٍ سَرٍ قِ،هَلِ نَ قِندِ عَ شَ نَاقُلِ بِرِن نَ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شَشِلِتَرٍ نَن تُن يّنّ رَبَمَ فِنّ رَ.عَ عَ شُن نَكَنَ نَ قٍ مْولِ رَ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قٍ شْرْشْي سْتْمَ نّ يَافِ كُي،نَشَن مُ فبِلٍنمَ عَ قْشْ رَ سْنْن،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تْونّ شّمّ بْحّ رَتٍمَ نّ عَ حَاشِ رَ.فِنّ كَنيِ مُ كِنِكِنِمَ عَ فبٍ حْشْي لْشْي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ْحّ مُ فٌرٌ مَ كْبِرِ رَ.هَلِ عِ عَ فبٍفبٍ قِ عَ مَ، عَ مُ عَ رَ سُشُمَ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ِ عِ يّتّ رَشّتّنشِ عِ شَ وْيّنيِ ندٍ رَ،شَ عِ عِ يّتّ شِرِشِ نَ لَايِدِ مْولِ رَ،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دِ، عِ شَ قٍ بِرِن نَبَ عِ يّتّ رَ مِنِدٍ عَ كُي،شَ نَ مُ عَ رَ عِ لُمَ نّ عِ بٌورٍ سَفٌي.سِفَ، عِ عِ قٍلٍن عِ بٌورٍ بّ، عِ شَ عَ مَيَندِ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شِ دٍ، نَ رَبَ كٍرٍن ن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عِ يّتّ رَتَنفَ يِ قٍ مْولِ مَ،عَلْ شٍلِ عَ يّتّ رَتَنفَمَ كٌيِنمَ بّلّشّ مَ كِ نَشّ،عَلْ شْنِ قَن عَ يّتّ رَتَنفَمَ فَنتَنيِ مَ كِ نَشّ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ُننَشْنّ، سِفَ دٌندٌلِ يِرٍ.مَرَ سِ قٍن عَ رَ، عَلَكٌ عِ شَ قِندِ شَشِلِمَ ر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مُ نَ دٌندٌلِ بّ،كُنتِفِ نُن يَرٍرَتِ قَن مُ عَ بّ،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2026-08-15T13:56:48Z</dcterms:created>
  <dcterms:modified xsi:type="dcterms:W3CDTF">2026-08-15T13:56:48Z</dcterms:modified>
  <dc:title>Bible.com.au: تَالِيٍ 6:1-35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