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َكُيَ لَنفٌي شَ كِرَ رَ،عِ نَشَ عِ مَكْرّ عَ شَ بَنشِ نَادّ رَ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بِنيّ نَشَ بَ عِ مَ،شّمّ يَ عِشَرَشِ نَشَ قَ عِ شَ دُنِحّءِفِرِ كَن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نَ مُ عَ رَ مِشِ فبّتّيٍ نَن لُفَمَ عِ هَرِفٍ رَ،عِ شَ وَلِ تْنّ لُ بٌورٍيٍ بّ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 شَ سِمَيَ رَحْن تْورّ كُي،عِ قَتٍ بِرِن بَ عِ مَ عَ حَاشِ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َ قَلَمَ نّ كْرّ،«ﭑ نَ مَرَ سِ شْن مُنقٍ رَ؟ﭑ بْحّ تٌندِ نَ سّرِيّ رَ مُنقٍ رَ؟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ﭑ مُ ﭑ تُلِ مَتِ ﭑ كَرَ مْشْييٍ رَ،ﭑ مُ ﭑ تُلِ مَتِ ﭑ نَسِمَيٍ رَ؟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 نَ تْورّ بِرِن دْنشْي نَن كُي يِ كِ حَمَ يَ شْرِ.»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 مِن، نَشَن مِنِمَ عِ يّتّ شَ كْلْني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تِن عِ شَ كْلْنيِ يٍ شَ فٌرٌ مِشِيٍ بُن مَ،عِ نَشَ تِن عِ شَ يٍ شَ مَكَنَ تَا كُي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يٍ شَ قِندِ عِ كٍرٍن نَن فبٍ رَ،عِ تَن نُن شْحّيٍ نَشَ نَ عِتَشُن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نّ شَ كَنَر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َكّ شَ لُ عِ شَ كْلْنيِ مَ،عِ شَ سّيوَ عِ شَ فِنّ رَ عِنَشَن قُتِ عِ قٌنِكٍ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فِنّ تٌقَن عَلْ بٌلٍ، عَ قَن عَلْ شٍلِ.عَ شَ مَرَقَنيِ شَ لُ عِ بْحّ كُي،عِ شَ عَ مَشَنُ تّمُي بِرِن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عِ بِرَ مَ مِشِ فبّتّ شَ فِنّ قْشْ رَ مُنقٍ رَ؟مُنقٍ رَ عِ فِنّ شِحّ سُنبُمَعِ فبٍ مُ نَشَن نَ؟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دَ مَ حّرّ كِ بِرِن كٌلٌن.عَ عَدَ مَ شَ كِرَ بِرِن تٌ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شَ وَلِ حَاشِيٍ نَن عَ سُشُشِ،عَ شَ يَنفٌي نَن قِندِشِ فَنتَنيِ رَ عَ بّ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شُرُتَرٍحَ نَن عَ نِيَمَ عَ قَشَ،عَ شَ دَشُحَ نَن عَ نِيَمَ عَ بْنْ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مّينِ ﭑ مَ لْننِ مَ،عِ عِ تُلِ مَتِ ﭑ مَ شَشِلِ قَنيِ رَ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ِ شَ قَهَامُي سْتْ،عِ دّ شَ وْيّنيِ شْرِ قَل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نفٌي شَ وْيّنيِيٍ حْشُن عَلْ كُمِ،عَ مَسَلَشُن عَلْ سُلٌحِ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 رَحْنيِ شْنْ عَلْ مٍلِ،عَ شّحّن عَلْ سَنتِدّفّمَ دّ قِرِني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َنيِيٍ عَ شُن تِمَ فبَلٌي رَ،عَ شَ كِرَ مِشِ شَنِنمَ عَلِفِيَمَ ن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لُمَ سِمَيَ كِرَ شْن مَ.عَ لْيشِ، كْنْ عَ مُ عَ كٌلٌ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كْسِ، ﭑ مَ دِ، عِ عِ تُلِ مَتِ ﭑ نَ،عِ نَشَ عِ مَكُيَ ﭑ مَ مَسٍنيِ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2026-08-15T13:56:50Z</dcterms:created>
  <dcterms:modified xsi:type="dcterms:W3CDTF">2026-08-15T13:56:50Z</dcterms:modified>
  <dc:title>Bible.com.au: تَالِيٍ 5:1-23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