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شَشِلِمَيَ بِنيَ، عَ عِ عِتٍمَ نّ.شَ عِ عَ سُشُ، عَ عِ شُننَكٍلِ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ِندِ مَ شُنمَسٍ تٌقَنيِ نَن نَ عِ شُنيِ مَ،عَ قِندِ دِيَمَن شَ يَنبّ رَ عِ ب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شَ عِ عِ تُلِ مَتِ ﭑ مَ مَسٍنيِ رَ،عِ شَ سِمَيَ شْن كُيَ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شَشِلِمَيَ كِرَ مَسٍن عِ بّ،ﭑ بَرَ عِ تِ كِرَ تِنشِنشِ شْن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عِ حّرّ مَ نَ كِرَ نَن مَ، عِ مُ تْورْ مَ.شَ عِ عِ فِمَ نَ كِرَ نَن شْن مَ، عِ مُ دِنكٌن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سُشُ، عِ نَشَ عَ رَبٌلٌ، عِ نَشَ عَ رَبّحِن،بَرِ مَ عَ قِندِ مَ سِمَيَ نَن نَ عِ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بِرَ مِشِ حَاشِ قْشْ رَ،عِ نَشَ مِشِ كٌبِ شَ كِرَ سُشُ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حّرّ نَ شْن، عِ نَشَ عِ مَكْرّ نَ رَ.عِ كٌبٍ سٌ نَ رَ، عِ دَنفِ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مُ نْمَ شِدٍ عٍ مُ قٍ حَاشِ رَبَ.شِ شْلِ مُ نْمَ عٍ سُشُدٍ عٍ مُ مِشِ رَتَنتَ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ٍ حَاشِ قِندِشِ عٍ شَ دٌنسٍ نُن مِنسٍ نَن ن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بَ شَ مَسٍ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شَ كِرَ نْرْ مَ نّ،عَ يَنبّ نَءِيَلَنيِ رَ مِنِمَ نّ عَلْ سٌف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حَاشِيٍ شَ كِرَ لُشِ نّ عَلْ دِ مِ،عٍ مُ قٍ كٌلٌن نَشَن قَمَ عٍ رَبِرَدٍ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، عِ عِ حّنفِ سَ ﭑ مَ مَسٍنيِ شْن مَ،عِ عِ تُلِ مَتِ ﭑ مَ مَرَ سِ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َتٌ تّمُي بِرِن، عِ عٍ رَفَتَ عِ سٌندٌنيِ كُي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ٍ قِندِ مَ سِمَيَ نَن نَ مِشِيٍ بّ،نَشٍيٍ عٍ قَهَامُمَ.عٍ قِندِ مَ يَلَنيِ نَن نَ عٍ قَتٍ بّ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ْحّ كَنتَ دَنفِقٍ سٍ بِرِن نَ،بَرِ مَ سِمَيَ كٍلِمَ عَ تَن نَن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ُلٍ نَشَ مِنِ عِ دّ عِ،عِ نَشَ مِشِ مَدَشُ عِ شَ وْيّني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ّ وْيّنمَ مِشِ بّ، عِ عِ يَ تِ عَ رَ،عِ نَشَ عِ يَ رَ سِفَ يِرٍ فبّتّ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حّنفِ سَ عِ حّرّ كِ شْن مَ،عِ لُ كِرَ قَنيِ شْن م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بِنيَ يِرٍقَنيِ مَ،عِ نَشَ بِنيَ كْولَ مَ.عِ نَشَ عِ سَنيِ تِ كِرَ حَاشِ شْن 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دِيٍ، وٌ وٌ تُلِ مَتِ وٌ بَبَ شَ مَرَ سِ رَ،وٌ وٌ حّنفِ سَ نَ شْن مَ عَلَكٌ وٌ شَ شَشِلِ سْتْ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ﭑ نَ لْننِ قَنيِ نَن قِقٍ وٌ مَ يِ كِ.وٌ نَشَ تٌندِ ﭑ مَ مَسٍني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قَنيِ نَن نُ ﭑ نَ ﭑ بَبَ بّ.دِ كٍرٍنيِ نَن نُ ﭑ نَ ﭑ نفَ ب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بَ نُ ﭑ نَسِمَ يِ وْيّنيِ نَن نَ، عَ نَشّ،«عِ شَ ﭑ مَ مَسٍنيِ رَفَتَ عِ بْحّ كُي،عِ شَ ﭑ مَ سّرِيّ سُشُ عَلَكٌ عِ شَ سِمَيَ سْتْ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لْننِ قٍن، شَشِلِ قَنيِ شَ لُ عِ بّ.عِ نَشَ نّيمُ ﭑ مَ مَسٍنيِ مَ،عِ نَشَ نّيمُ ﭑ مَ سّرِيّ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عٍ رَبّحِن، عٍ عِ مَكَنتَمَ نّ.ﭑ مَ سّرِيّ شَ رَقَن عِ مَ، عَ عِ رَتَنفَمَ نّ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قْلّ نَن يِ كِ؛عِ شَ لْننِ قٍن، عِ شَ قٍ بِرِن نَبَ عَلَكٌ عِ شَ شَشِلِ سْتْ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2026-08-15T13:56:52Z</dcterms:created>
  <dcterms:modified xsi:type="dcterms:W3CDTF">2026-08-15T13:56:52Z</dcterms:modified>
  <dc:title>Bible.com.au: تَالِيٍ 4:1-27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