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ّتَرٍ شُنمَقَلَ،عِ شَ مِسِكِينّ مَل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ُي رَ مِنِ، كِيتِ سَ نْندِ رَ.عِ شَ تْورْ مِشِ نُن سٍتَرٍ شُنمَقَلَ.فِنّ قَنيِ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فِنّ قَنيِ سْتْدٍ؟عَ تِدٍ فبٌ دِيَمَن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ْرِ لَشِ عَ رَ،عَ قِندِشِ هَرِفٍ قَنيِ نَن نَ عَ بّ تّمُي بِر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ٍ قَنيِ رَبَمَ عَ شَ مْرِ بّ،عَ مُ قٍ حَاشِ يٌ رَبَمَ عَ رَ عَ شَ دُنِحّءِفِرِ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ّشّي شَبٍ نُن فّسّ قُتٍ قٍنمَ،عَ نٍيٍ رَقَلَمَ سٌسٍيٍ رَ.نَ وَلِ رَقَن عَ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لْ يُلّ شَ كُنكُي،عَ سَ بَلٌي قٍنمَ يِرٍ مَكُيٍ عَ قَ ع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ُرُنمَ نّ عَلَكٌ عَ شَ كُرِ سٌ عَ شَ دٍنبَيَ بّ،عَ مَن وَلِ سٌ عَ شَ وَلِكّ فِنّيٍ 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شِ مَتٌمَ نّ، عَ قَ نَ سَرَ.عَ فٍينِ نَشَن سْتْمَ عَ نَ سَرَ مَ سَنسِ نَن نَ، عَ عَ س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ُننَبّشِ، عَ وَلِمَ سّنبّ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لٍمُوٍلِ شَ مَرَ س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كٌلٌن عَ شَ وَلِ سْونّيَمَ نّ.عَ لَنثُي رَدّشّمَ نّ، عَ وَلِ كْي قَن 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ّشّي شَبٍ قِندِ مَ نّ فّسّ رَ،عَ فّسّ قِندِ مَ سٌسٍ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ٍتَرٍ كِمَ، عَ مِسِكِينّ مَلِ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َاشُمَ حّمّ يَ رَ،بَرِ مَ عَ شِنبٍلِ دٌنمَ قَنيِيٍ يَءِلَنشِ عَ شَ دٍنبَيَ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دٍ دُفِ يَءِلَنمَ،عَ دُفِ تٌقَنيِ دّفّمَ عَ يّتّ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 كُنتِفِ نَن عَ شَ مْرِ رَ،عَ دْشْشِ قٌرِيٍ يَ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ٌسٍيٍ دّفّمَ، عَ عٍ مَتِ.عَ بّلّتِيٍ قَن يَءِلَنمَ،يُلّيٍ نٍيٍ وَقُمَ عَ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ّنبّ فبٌ، مِشِيٍ عَ بِنيَمَ.عَ مُ فَاشُمَ قٍقٍ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ْننِ مَسٍنمَ مِشِيٍ بّ،عَ مَن عٍ شَرَن عَ قَني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حّنفِ سَمَ عَ شَ دٍنبَيَ شْن مَ،عَ مُ وَلِتَرٍحَ كٌلٌن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لٍمُوٍلِ شَ مَسٍنيِ نَن يَ عَ نفَ نَشَن قِ عَ مَ مَرَ سِ رَ؛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عَ مَتْشْمَ،عَ شَ مْرِ عَ تَنتُمَ يِ وْيّنيِ رَ؛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فِنّ قَنيِيٍ نَ نَ دٍ،كْنْ عِ مَنِيّ مُ نَ عٍ يَ مَ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تٍ شَ تٌقَنيِ مِشِ مَدَشُمَ نّ، عَ مُ بُمَ.تَنتُي نَ فِنّ نَن بّ نَشَن فَاشُمَ عَلَتَلَ يَ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نَ فِنّ شَ وَلِ قَنيِ سَرٍ قِ عَ مَ،وٌ شَ نَ فِنّ مْولِ مَتْشْ تَا كُي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تُلِ مَتِ ﭑ نَ،ﭑ مَ دِ قَنيِ، ﭑ نَشَن بَرِشِ،ﭑ نَشَن سْتْ عَلَ سَابُي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سّنبّ قِ فِنّ حَاشِيٍ مَ،نَشٍيٍ قَتَ مَنفّيٍ رَلْيدٍ.عِ نَشَ بِرَ نَ فِنّ مْولِ قْشْ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لٍمُوٍلِ، عَ مُ لَنمَ مَنفّيٍ شَ وّنِ مِن.بٍيرٍ شْلِ مُ لَنمَ عَ شَ مَنفّ سُشُ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 عٍ نّيمُمَ نّ عٍ يّتّ شَ سّرِيّ مَ،عٍ قَ تْورْ مِشِ يَنق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نسٍ مْولِ شَ سٌ مِشِيٍ نَن يِ،نَشٍيٍ نَ سَيَ كِرَ شْن مَ،عَلَكٌ عٍ شَ نّيمُ عٍ شَ قٍ شْرْشْي بِرِ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وّنِ مِنشِ عَ نّيمُمَ نّ عَ شَ سٍتَرٍحَ مَ،عَ مُ رَتُمَ عَ شَ تْورّ مَ سْنْ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2026-08-15T13:57:17Z</dcterms:created>
  <dcterms:modified xsi:type="dcterms:W3CDTF">2026-08-15T13:57:17Z</dcterms:modified>
  <dc:title>Bible.com.au: تَالِيٍ 31:1-31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