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3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دَشُحَ نُن وُلٍ مَكُيَ ﭑ نَ.عِ نَشَ ﭑ قِندِ سٍتَرٍ رَ، عِ نَشَ ﭑ قِندِ بَننَ رَ.بَلٌي فبَنسَن قِ ﭑ مَ، نَشَن ﭑ وَ سَ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سَ سٍ فبٍفبٍ سْتْ،ﭑ فَاشُمَ نّ ﭑ نَشَ نّيمُ عِ مَ،ﭑ قَ عَ قَلَ، «ندٍ نَ عَلَتَلَ رَ؟»شَ ﭑ سَ لُ سٍتَرٍحَ قَن كُي،ﭑ فَاشُمَ نّ ﭑ نَشَ مُحّ تِ،ﭑ قَ عِ تَن ﭑ مَرِفِ عَلَ شِلِ كَن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كٌنيِ شِلِ كَنَ عَ كَنيِ بّ،عَلَكٌ عَ نَشَ عِ دَنكَ، نَ هَاكّ لُ عِ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دٍيٍ عٍ بَبَ دَنكَمَ، عٍ عٍ نفَ قِنسِرِوَلِ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دٍيٍ عٍ يّتّ قِندِ مَ سّنِيّنتْييٍ رَ،كْنْ عٍ مُ نْمَ سّنِيّنتَرٍحَ بَدٍ عٍ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دٍيٍ عٍ يّتّ عِتٍمَ،عٍ عَ مَحْشُن عٍ دَنفِ مِشِ بِرِن ن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دٍيٍ نَ نَشٍيٍ لُشِ عَلْ سُبٍ شَاحّيٍنَشٍيٍ وَ مَ سٍتَرٍيٍ قَشَقٍ، عٍ شَ عٍ بَ دُنِح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 قِرِن نَ نِسِ بّ نَشٍيٍ عَ قَلَمَ،«ﭑ كِ، ﭑ كِ.»سٍ سَشَن نَ نَ، شَ نَ مُ عَ رَ، سٍ نَانِ،نَشٍيٍ مُ وَ سَمَ، نَشٍيٍ مُ عَ قَلَمَ، «نَ لَن.»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َن نَن يَ؛ عَلِفِيَمَ، فِنّ دِبَرِتَرٍ،فبٍنفبٍرٍنيِ، نُن تّ.نٍيٍ سٍسٍ مُ عَ قَلَمَ، «نَ لَن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يٌمَ عَ بَبَ مَ،نَشَن مُ عَ نفَ شُي رَبَتُمَ،شَاشَيٍ كٍلِمَ نّ فُلُنبَ يِرٍ عٍ عَ يَيٍ سَكُن،سّفّ يْرّيٍ قَ عَ دٌندٍ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فُرُ شَ مَسٍني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 سَشَن نَ نَ، شَ نَ مُ عَ رَ، سٍ نَانِ،ﭑ مُ نَشٍيٍ قَهَامُمَ عٍ شَ تِلِنيِ شَ قٍ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َن نَن يَ؛ سّفّ شَ كِرَ كٌورٍ مَ،بْشِمَسٍ شَ كِرَ قَنيٍ قَرِ،كُنكُي شَ كِرَ بَا مَ،شّمّ شَ كِرَ فِنّدِ مّدِ شْني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يّنّلَ شَ وَلِ نَن يَ؛عَ نَ فّ عَ دّفٍدٍ، عَ عَ دّ رَشَ، عَ قَ عَ قَلَ،«ﭑ مُ قٍ حَاشِ يٌ رَبَشِ.»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 سَشَن نَ نَ، شَ نَ مُ عَ رَ، سٍ نَانِ،نَشٍيٍ مُ نْمَ لُدٍ دُنِحَ قَرِ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َن نَن يَ؛ كٌنيِ قِندِقٍ مَنفّ رَ،شَشِلِتَرٍ قِندِقٍ بَننَ رَ،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مَشَنُتَرٍ دْشْقٍ شّمّ تَا،كٌنيِ فِنّ نَشَن قِندِقٍ عَ كَنيِ كّ تٌنفٌي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ُبٍ نَانِ نَ نَشٍيٍ شُرُن دُنِحَ سُبٍيٍ بِرِن بّ،كْنْ عٍ شَ لْننِ دَنفِ عَ بِرِن ن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َن نَن يَ؛ دٌندٌلِ نَشَن سّنبّ مُ فبٌ،كْنْ عٍ بَلٌي قٍنمَ عَ قٍن وَشَتِ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رٍ مَنِيّ ندٍ نَشَن سّنبّ مُ فبٌ،كْنْ عَ يِلِ فٍمَ فّمّ لٌنفٌرِ يِفِيَ سْتْدٍ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مُ نَ كَتٌي بّ،كْنْ عٍ عٍ حّرّ مَ شُنلَندٍ كِ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كٍ شَ دِ عَفُرُ شَ مَسٍنيِ نَن يَ عَ نَشَن مَسٍنشِ عِتِيّلِ نُن عُكَلَ بّ؛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سَ نَشَن نْمَ تٌنفٌدٍ بّلّشّ رَ،كْنْ عَ تٌمَ مَنفّ شَ بَنشِ كُي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 سَشَن نَ نَ، شَ نَ مُ عَ رَ، سٍ نَانِ،نَشٍيٍ حّرّ كِ تٌقَن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َن نَن يَ؛ يّتّ نَشَن سّنبّ فبٌ، عَ سُو سَ سُبٍ بِرِن بّ،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نكٌرٍ نَشَن حّرّ مَ عَ شُن نَكٍلِشِ رَ،سِ كٌنتٌنيِ، نُن مَنفّ، سْورِيٍ نَ نَشَن قْشْ ر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بَرَ عِ يّتّ عِفبٌ شَشِلِتَرٍحَ كُي،شَ عِ بَرَ وَ قٍ حَاشِ ندٍ رَبَقٍ،عِ شَ فبِلٍن نَ قْشْ رَ،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شِحّ نَ بْنبْ، عَ بِنيَمَ نّ،حْي نَ دِن، وُلِ مِنِمَ نّ،شْنّ شُن نَ مَسَ، عَ قِندِ مَ نّ فٍرٍ ر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لْننِ مُ فبٌ عَلْ بٌورٍيٍ،ﭑ مُ فّشِ قَهَامُي فبٍفبٍ سْتْد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قِندِشِ لْننِلَ رَ،ﭑ مُ لْننِ سْتْشِ عَلَ شَ سّنِيّنتْييٍ شَ ق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تٍشِ كٌورٍ، عَ مَن نَشَ فٌرٌ؟ندٍ قٌيٍ مَلَنشِ عَ بّلّشّيٍ كُي؟ندٍ يٍ رَفَتَشِ عَ شَ سٌسٍيٍ كُي؟ندٍ دُنِحَ نَانِنيِيٍ سَشِ؟عَ شِلِ دِ؟ عَ شَ دِ شِلِ دِ؟عِ نَ كٌلٌن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سٍنيِ بِرِن قِندِشِ نْندِ نَن نَ،عَ قِندِ كَنتَرِ رَ مِشِ بّ نَشَن لَمَ عَ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سٍ سَ نَ مَسٍنيِ شُن مَ،عَلَكٌ عَلَ نَشَ عِ سُشُ، عَ قَ عِ شَ وُلٍ تٌ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َ مَ قٍ قِرِن مَشْرِنقٍ عِ مَ بٍينُن ﭑ شَ قَشَ.عِ نَشَ تٌند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2026-08-15T13:57:19Z</dcterms:created>
  <dcterms:modified xsi:type="dcterms:W3CDTF">2026-08-15T13:57:19Z</dcterms:modified>
  <dc:title>Bible.com.au: تَالِيٍ 30:1-33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