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قِندِ مَ يَلَنيِ نَن نَ عِ قَتٍ بّ،عَ سّنبّ قِ عِ شْرِي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ِنيَ عِ هَرِفٍ رَ،عِ شَ دَشَمُي سِنفٍ قِ ع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نِيَمَ بَلٌي نُن مِنسٍ فبٌ عِ يِ رَ،عِ شَ سَفَيٍ بِرِن نَق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نَشَ تٌندِ عَلَتَلَ شَ مَتِنشِنيِ رَ،عِ شَ عَ شَ مَرَ سِيٍ سُشُ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مَرَ سِ قِمَ نّ عَ شَنُنتٍنيِيٍ مَ،عَلْ بَبَيٍ عٍ شَ دِ مَتِنشِنمَ مَرَقَنيِ كُي كِ نَش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 بّ نَشَن شَشِلِمَيَ سْتْشِ،سّيوّ نَ عَدَ مَ بّ نَشَن قَهَامُي سْتْ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شَ فٍينِ فبٌ فبٍتِ بّ،عَ تِدٍ دَنفِ شّيم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ن فّمّ تٌقَنيِ بّ،عَ تِدٍ دَنفِ عِ وَشْنسٍ بِرِن ن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قِندِ مَ سِمَيَ شْنكُيٍ نَن نَ،عَ قِندِ بَننَيَ نُن شُننَكٍل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كِرَ قَن،عَ بْحّسَ قِمَ عَدَ مَدِي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سّرِيّ قَن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ِندِشِ سِمَيَ وُرِ نَن نَ عَ سُشُمَيٍ بّ.مِشِ نَشٍيٍ كَنكَنمَ لْننِ مَ، نٍيٍ سّيوَ مَ ن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ْشِ يَءِلَنشِ لْننِ نَن نَ،عَ كٌورٍ يَءِلَنشِ شَشِلِ قَنيِ نَن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لْننِ نَن يٍ رَ مِنِشِ بْشِ مَ،عَ شَ شَشِلِ قَنيِ نَن يٍ رَفَتَشِ نُشُييٍ كُي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سّرِيّ نُن نْندِ رَفَتَ عِ بْحّ كُي،عٍ نَشَ مَكُيَ عِ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ِمَيَ نُن هِننّ قِمَ نّ عِ مَ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ُنِحّءِفِرِ سْونّيَمَ نّ، عِ مُ دِنكٌن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ِ سَ، عِ مُ فَاشُمَ، عِ شِمَ نّ عَ قَني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فَاشُ فبَلٌي يَ رَ،عِ نَشَ فَاشُ مِشِ حَاشِيٍ شَ فٍرٍ يَ رَ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نَن نَ عِ شَ شَشِلِسَ رَ.عَ عِ رَتَنفَمَ نّ فَنتَنيِ بِرِن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ٌندِ مِشِ مَلِدٍعِ نْمَ نَشَن ن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نَشَ نّيمُ ﭑ مَ مَرَ سِيٍ مَ،عِ بْحّ شَ ﭑ مَ سّرِيّ رَبَتُ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َ قَلَ عِ بٌورٍ بّ، «سِفَ، تِنَ عِ قَ،»شَ عَ مَلِ شَ قّيرّ نَ عِ بّ تٌ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دّقَنبٌورٍ يَنق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مِشِ تْوحّفّ، نَشَن مُ قٍ حَاشِ يٌ رَبَشِ عِ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فٍرٍ سٌي تْونّ، عِ نَشَ بِرَ عَ حّرّ كِ قْشْ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ِشِ حَاشِ شْنمَ،كْنْ تِنشِنتْي تَن نَقَن عَ م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ِشِ حَاشِ شَ بَنشِ دَنكَمَ نّ،كْنْ عَ بَرَكّ سَمَ نّ تِنشِنتْي سَبَتِدٍ 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يّتّ عِفبٌي عِفٌرٌ مَ نّ،كْنْ عَ هِننّمَ مِشِ مَفٌرٌشِ تَن نَ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ٍ نْرْ مَ نّ،كْنْ شَشِلِتَرٍيٍ تَن يَافِ نَن سْتْم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قَمَ عِ شَ سِمَيَ شْن نَكُيَدٍ بْحّسَ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دُفُتّفّحَ نُن نْندِ رَبّحِن،عِ شَ عٍ شِرِ عِ كْن مَ، عِ شَ عٍ سّبّ عِ سٌندٌني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مَ هِننّ نُن شَشِلِ قَنيِ سْتْدٍ نَ كِ نّ،عَلَ نُن عَدَ مَدِيٍ يَ ع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ّتّ تَشُ عَلَتَلَ رَ عِ بْحّ بِرِن نَ، عِ نَشَ لَ عِ يّت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َلَ كٌلٌن عِ شَ كِرَ بِرِن شْن،عَ تَن نَن قَمَ حّرّ كِ قَنيِ مَسٍندٍ عِ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شَشِلِ تِ عِ يّتّ رَ،عِ شَ فَاشُ عَلَتَلَ يَ رَ،عِ شَ فبِلٍن قٍ حَاشِ قْشْ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2026-08-15T13:56:40Z</dcterms:created>
  <dcterms:modified xsi:type="dcterms:W3CDTF">2026-08-15T13:56:40Z</dcterms:modified>
  <dc:title>Bible.com.au: تَالِيٍ 3:1-35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