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4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29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مَيٍلٍيٍ عَ نِيَمَ نّ تَاكَيٍ شَ شْنْ،كْنْ شَشِلِمَيٍ تَن حَمَ بْحّ رَفٌرٌ مَ ن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كِيتِ لُ شَشِلِمَ نُن شَشِلِتَرٍ تَفِ،نَ شَشِلِتَرٍ سْنشْي رَتٍمَ نّ تُن،بْحّسَ شَ كَن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َشّتِيٍ تِنشِنتْي شْنمَ،كْنْ مِشِ تِنشِنشِيٍ عٍ بٌورٍ مَكَنتَمَ نّ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 بْحّ شَ تٍ مَقُرَ،كْنْ شَشِلِمَ تَن عَ يّتّ سُشُمَ نّ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نَ بِرَ وُلٍ قْشْ رَ، عَ شَ مِشِ بِرِن قِندِ مَ نّ مِشِ حَاشِيٍ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كٍرٍن نَ سٍتَرٍ نُن مِشِ كٌبِ تَفِ؛ عَلَتَلَ نَن عٍ بِرِن دَا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نَشَن سٍتَرٍ مَكِيتِمَ نْندِ رَ،نَ شَ كِبَنيِ مَبَنبَنمَ نّ عَبَدَن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 شُرُقٍ لُشُسِنيِ رَ، نَ عَ نِيَمَ نّ عَ شَشِلِ سْتْ،كْنْ دِ لُقٍ عَ يّتّ يِ رَ، نَ قِندِ مَ يَافِ نَن نَ عَ نفَ بّ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يٍ نَ سّنبّ سْتْ، يُنُبِيٍ فبٌمَ نّ،كْنْ تِنشِنتْييٍ قَمَ نّ عٍ شُننَفٌرٍ تٌدٍ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دِ مَتِنشِن عَلَكٌ عِ شَ لُ بْحّسَ كُي، عَ حّرّ كِ شَ عِ رَ سّيو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َكْرْ سِ تِد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حَمَ مُ عَلَ شَ قٍ تٌمَ،عٍ بِرَ مَ عٍ يّتّ وَشْنقٍ نَن تُن قْشْ رَ.سّيوّ نَ مِشِ بّ نَشَن عَلَ شَ سّرِيّ رَبَتُم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ْيّنيِ شَ مُ كٌنيِ مَتِنشِنمَ.هَلِ عَ نَ مّ، عَ مُ عَ رَبَتُم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 قِسَ مِشِ بّ،نَشَن حّنفِ مُ سَمَ عَ شَ وْيّنيِ شْن 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نيِ نَشَن كَنيِ بَرَ عَ كَنَ كَبِ عَ دِ مّدِ تّمُي،نَ قِندِ مَ تْورّ نَن نَ عَ كَنيِ بّ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حّتٍ نَن فٍرٍ رَ مِنِمَ، عَ قِندِ يُنُبِيٍ ر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عِفبٌحَ مِشِ رَيَافِمَ نّ،كْنْ يّتّ مَفٌرٍ مِشِ شُن نَكٍلِمَ نّ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كَقُمَ مُحّتِ مَ، نَ بَرَ عَ يّتّ فَن.عَ عَ كٌلٌن دَنكّ نَ سٍيدٍ تِنشِنتَرٍ بّ،كْنْ عَ نْندِ نْشُنمَ نّ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َاشُقٍ مِشِ يَ رَ، نَ قِندِ مَ فَنتَنيِ نَن نَ،كْنْ نَشَن عَ يّتّ تَشُمَ عَلَتَلَ رَ، عَ كِسِمَ نّ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فبٍفبٍ مَنفّ شَ هِننّ قٍنمَ،كْنْ عَلَتَلَ نَن مِشِ بِرِن مَكِيتِمَ نْندِ ر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يٍ رَحَاشُ تِنشِنتْييٍ مَ،تِنشِنتْييٍ رَحَاشُ مِشِ حَاشِيٍ م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تٌندِ مَ مَرَكْرْ سِ رَ،نَ كَنيِ حَشَنكَتَمَ نّ كٍرٍنيِ رَ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نَ سّنبّ سْتْ، حَمَ سّيوَ مَ نّ،كْنْ تِنشِنتَرٍ نَ قِندِ مَنفّ رَ، حَمَ تْورْ مَ ن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 رَقَن مِشِ نَشَن مَ، نَ عَ بَبَ رَ سّيوَ مَ نّ،كْنْ نَشَن بِرَ مَ لَنفٌيحَ قْشْ رَ، نَ فَنمَ نّ عَ هَرِفٍ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بْشِ رَ سَبَتِمَ تِنشِنيِ نَن نَ،كْنْ مَنفّ نَشَن كْبِرِ قٍنمَ عَ يّتّ بّ،نَ بْشِ شُن نَكَنَمَ نّ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عَ بٌورٍ تَمِشِيَمَ،عَ نَ يّلّ عِتَلَقٍ عَ بٌورٍ نَن بّ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شَ يُنُبِ قِندِشِ فَنتَنيِ نَن نَ عَ بّ،كْنْ تِنشِنتْي شُن نَكٍلِمَ نّ سّيوّ كُي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كَتَمَ نّ تِنشِنيِ شَ رَبَ سٍتَرٍيٍ بّ،كْنْ مِشِ حَاشِ مُ مّينِمَ سٍتَرٍيٍ مَ قٍقٍ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2026-08-15T13:56:45Z</dcterms:created>
  <dcterms:modified xsi:type="dcterms:W3CDTF">2026-08-15T13:56:45Z</dcterms:modified>
  <dc:title>Bible.com.au: تَالِيٍ 29:1-27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