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4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َالِيٍ 28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عَ شَ نَاقُلِ شُن مَسَمَ رِبَ رَ،عَ شَ بَننَيَ فبِلٍنمَ نّ كِنِكِنِنتٍ م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تٌندِ مَ عَ تُلِ مَتِدٍ سّرِيّ رَ،عَلَ مُ عَ شَ دُبَ سُشُمَ قٍوٌ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تِنشِنتْييٍ رَتَنتَنمَ،عَ بِرَ مَ عَ يّتّ كَن شَ فَنتَنيِ نَن كُي،تِنشِنتْي تَن قَ كّ قَنيِ سْتْدٍ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ننَ مِشِ حْشْ عَ مَ عَ شَ لْننِ فبٌ،كْنْ سٍتَرٍ شَشِلِمَ نْمَ نّ نَ كَنيِ ر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تْييٍ شُن نَ رَكٍلِ، حَمَ حّلّشِنمَ نّ،كْنْ تِنشِنتَرٍ شُن نَ رَكٍلِ، حَمَ عَ نْشُنمَ نّ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عَ شَ يُنُبِيٍ نْشُنمَ، عَ شَ قٍ مُ سْونّيَمَ،كْنْ مِشِ نَشَن عَ تِمَ عَ شَ يُنُبِيٍ رَ، عَ فبِلٍن عٍ قْشْ رَ، عَلَ كِنِكِنِمَ عَ م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ّيوّ نَ مِشِ بّ نَشَن فَاشُمَ عَلَ يَ رَ،كْنْ بْحّ شْرْشْي كَنيِ لُمَ تْورّ نَن كُي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َاشِ نَشَن حَمَ سٍتَرٍ يَمَرِ مَ،عَ لُشِ نّ عَلْ يّتّ مَفَاشُشِ نُن وُلَءِ سُبٍ شَاحّ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 شَشِلِتَرٍ مِشِ تْورْ مَ نّ،كْنْ مَنفّ نَشَن نَاقُلِ تِنشِنتَرٍ شْنمَ،نَ سِمَيَ شْنكُيٍ سْتْمَ نّ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عَ كٌلٌن عَ بْحّ كُي عَ قَشّ تِشِ،نَ لُمَ عَ فِ رَ نّ هَن عَلِفِيَمَ.مِشِ يٌ نَشَ نَ كَنيِ مَلِ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َاشِ شَ فَاشُي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حّرّ مَ تِنشِنيِ رَ، نَ كِسِمَ نّ،كْنْ قِلَنكَقُي تَن بِرَ مَ نّ كٍرٍنيِ رَ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عَ شَ بْشِ رَوَلِمَ، نَ بَلٌي سْتْمَ نّ،كْنْ نَشَن بِرَ مَ قٍ قُقَقُ قْشْ رَ، نَ سٍتَرٍحَ نَن سْتْمَ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دُفُتّفّشِ بَرَكّ سْتْمَ نّ،كْنْ نَشَن فبَتَمَ بَننَيَ رَ، عَ حَشَنكَتَمَ نّ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ُ لَن مِشِ شَ مِشِ رَقِسَ عَ بٌورٍ بّ،كْنْ مِشِ ندٍ قٍ حَاشِ رَبَمَ تَامِ شُنتُنيِ شَ قٍ ر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لَنتٍ فبَتَمَ بَننَيَ رَ،كْنْ عَ مُ عَ كٌلٌن عَ تْورّ نَن تُن سْتْمَ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مَرَ سِ شْرْشْي قِمَ مِشِ ندٍ مَ،نَ هِننّ نَن سْتْمَ دَنفِقٍ مِشِ رَنَشَن لُمَ وْيّن حْشُنمّ فبَنسَن قَلَ رَ مِشِيٍ بّ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عَ بَبَ نُن عَ نفَ مُحَمَ،عَ قَ عَ قَلَ «عَ مُ حَاشُ،»نَ بَرَ قِندِ كَسَرَتِ رَ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مِلَمَ هَرِفٍ مَ،نَ قِندِ مَ فٍرٍ سٌي نَن نَ،كْنْ نَشَن بَرَ عَ يّتّ تَشُ عَلَتَلَ رَ،نَ حَن بَرَ هّيرِ فبٍفبٍ سْتْ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لَشِ عَ يّتّ كَن شَشِلِ رَ،نَ بَرَ قِندِ شَشِلِتَرٍ رَ،كْنْ مِشِ نَشَن حّرّ مَ شَشِلِ قَنيِ رَ،نَ كَنيِ كِسِمَ نّ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سٍتَرٍ كِمَ، نَ مُ تْورْ مَ،كْنْ نَشَن سٍتَرٍ كُمَمَ، نَ دَنكّ نَن سْتْمَ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َاشِيٍ لُمَ نّ فَاشُي كُي،عٍ عٍ فِمَ نّ هَلِ مِشِ مُ عٍ قْشْ رَ.تِنشِنتْييٍ تَن مُ فَاشُمَ،عٍ سُو سَ عَلْ يّتّ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َاشِيٍ شُن نَ رَكٍلِ، حَمَ عَ نْشُنمَ نّ،كْنْ مِشِ حَاشِيٍ نَ هَلَكِ، تِنشِنتْييٍ تَن شُن نَكٍلِمَ نّ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 دِيٍ وُيَ حَمَ مَتَندِلَ يَ مَ،كْنْ مَنفّ شَشِلِمَ قَتَ حَمَ رَشَندٍ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ٍتَرٍ نَشَن عَ بٌورٍ سٍتَرٍيٍ تْورْ مَ،نَ مَنِيَ تُنّ وُندٍ رَ نَشَن شّ كَنَم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ّرِيّ مَتَندِ مِشِ حَاشِ مَتْشْمَ نّ،سّرِيّ رَبَتُي تَن شْنْمَ نّ مِشِ كٌبِ م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حَاشِيٍ مُ سّرِيّ كٌلٌن،كْنْ عَلَتَلَ قٍنمَيٍ عَ قَهَامُمَ نّ عَ قَنيِ ر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ٍتَرٍ تِنشِنشِ قِسَ بَننَ تِنشِنتَرٍ بّ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ّرِيّ بَتُلَ قِندِشِ دِ شَشِلِ قَنيِ نَن نَ،كْنْ وَ سَتَرٍ تَن عَ بَبَ رَيَافِمَ نّ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2026-08-15T13:56:46Z</dcterms:created>
  <dcterms:modified xsi:type="dcterms:W3CDTF">2026-08-15T13:56:46Z</dcterms:modified>
  <dc:title>Bible.com.au: تَالِيٍ 28:1-28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