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689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ّمّ نَشَن عَ مَكُيَمَ عَ شْنيِ رَ،نَ مَنِيَ شْنِ رَ نَشَن عَ مَكُيَمَ عَ تّي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َبُندّ نُن سُرَيِ بْحّ رَ سّيوَ مَ نّ،عَلْ عِ شَنُنتٍنيِ شَ مَرَ سِ قَني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عِ دّقَنبٌورٍ رَبٌلٌ،عِ نَشَ عِ بَبَ دّقَنبٌورٍ رَبٌلٌ.عِ نَشَ عِ بَرِبٌورٍ شِلِ عِ شَ تْورّ مَ.عِ دْشْبٌورٍ مَكْرّشِ قِسَ عِ نفَشَكٍرٍنيِ مَكُيَشِ ب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دِ، بِرَ لْننِ قْشْ رَ عَلَكٌ ﭑ بْحّ شَ رَقَن ﭑ مَ.نَ كُي ﭑ نْمَ نّ مِشِ يَابِدٍ نَشَن وَ مَ ﭑ نَيَافِقٍ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عَ يّتّ رَتَنفَمَ قٍ شْرْشْي مَ،كْنْ شَشِلِتَرٍ تَن سٌمَ نّ نَ كُي، عَ قَ حَشَنكَتّ سْتْ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شَ سّيكّ سٍ رَ سُشُ عَ نَشَن تَانِ شْحّ بّ،شَ نَ مُ عَ رَ عَ نَشَن تَانِ لَنفٌي بّ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 عِ دْشْبٌورٍ شّيبُ عِ شُي عِتٍشِ رَ فّيسّفّ فبٍ رَ،عِ بَرَ عَ بْحّ رَحَاشُ عَ مَ عِ تَن مَبِرِ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ِنّ قِتِنّتْي لُشِ نّ عَلْ تُنّ دِ نَشَن قّيحّنمَ قَ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فِنّ مْولِ رَشَنقٍ، نَ مَنِيَمَ قٌيٍ رَشَنقٍ رَ،عَ سُشُقٍ شْرْشْ عَلْ تُرٍ سُشُقٍ عِ بّلّشّ ر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ُرٍ نَن وُرٍ رَلُفَنمَ.مِشِ عَ بٌورٍ رَكَمَلِمَ نّ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َ شَ قٍ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مّينِمَ شْرّ بِلِ مَ، عَ عَ بٌفِ دٌنمَ نّ.مِشِ نَشَن مّينِمَ عَ كَرَ مْشْ مَ، عَ بِنيّ سْتْمَ نّ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 يَتَفِ نَ كِ نَشّ، نَ نَن مِنِمَ يٍ شْورَ.عَدَ مَ يَتِ نَ كِ نَشّ، نَ تٌمَ نّ عَ بْحّ كُي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ِفِيَمَ مُ وَ سَمَ مِشِ قَشَشِيٍ رَ،عَدَ مَ قَن مُ وَ سَمَ عَ وَشْنسٍ ر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ّيمَ نُن فبٍتِ مَتٌمَ تّ رَ،كْنْ مِشِ مَكِيتِمَ عَ شِلِ نَن 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 مَالٍ دِن، عَ لَفِ بَمَ نّ عَ مَ،كْنْ شَشِلِتَرٍحَ مُ بَمَ شَشِلِتَرٍ بْحّ كُي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شَ شُرُ سٍ بِرِن كٌلٌن عَ قَنيِ رَ، عِ شَ مّينِ عٍ مَ،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بَننَيَ مُ بُمَ تّمُي بِرِن،شُننَكٍلِ قَن مُ بُمَ عَبَدَن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رُ سٍيٍ نَ فّ عٍ بَلٌدٍ حٌوفٍ رَ نَشَن تٌمَ قِيلِ مَ نُن فٍيَ قَرِ،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شّييٍ شَبٍ يَءِلَن دُفِ رَ عِ بّ،سِ كٌنتٌنيِ قِندِ كْبِرِ رَ عِ شّ سَرَ مَ نَشَن نَ،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 شِحّ قِندِ عِ شَ دٍنبَيَ نُن عِ شَ كٌنيِيٍ بَلٌ سٍ ر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عِ يّتّ مَتْشْ تِنَ شَ قٍ رَ،بَرِ مَ عِ مُ عَ كٌلٌن نَشَن قَمَ رَبَدٍ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عِ يّتّ مَتْشْ، عَ لُ مِشِ فبّتّ نَن شَ عِ مَتْشْ.مِشِ فبّتّ شَ مَتْشْي قِسَ عِ يّتّ شَ مَتْشْي بّ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تٍ نَن فّمّ رَ، مّيّنيِ قَن بِنيَ،كْنْ شَشِلِتَرٍ شَ فبّسّنشْننّيَ شْرْشْ عَ بِرِن بّ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ْحّ شَ تٍ شْرْشْ، شْنّ قَن مَفَاشُ،كْنْ ندٍ نْمَ تِدٍ تْونّ تَن يَ رَ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َكْرْ سِ رَ مِنِقٍ كّنّ مَ مِشِ شَ تَنتَنيِ شَ قٍ رَ،نَ قِسَ مَرَكْرْ سِ نْشُنقٍ مَرَقَنيِ شَ قٍ ر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نُنتٍنيِ شَ مَرَكْرْ سِ شْنْ، كْنْ لَ نَ رَ.عِ يَشُي تَن عِ مَدَشُمَ نّ وْيّنيِ حْشُنمّ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لُفَشِ مُ وَ مَ هَلِ كُمِ شْن،كْنْ كَامّتْي تَن، هَلِ سٍ شْنّ نَن عَ رَ،عَ حْشُن عَ ب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2026-05-21T08:37:42Z</dcterms:created>
  <dcterms:modified xsi:type="dcterms:W3CDTF">2026-05-21T08:37:42Z</dcterms:modified>
  <dc:title>Bible.com.au: تَالِيٍ 27:1-27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