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بِنيَقٍ لُشِ نّ عَلْ فّمّ سَقٍ لَاتِ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 وْيّنيِ نَشَن مِنِمَ شَشِلِتَرٍ دّ عِ،نَ لُشِ نّ عَلْ لُشُسِنيِنَشَن نَ سِيسِلَ بّلّشّ ع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وَلِ سٌمَ شَشِلِتَرٍ يِ رَ،شَ نَ مُ عَ رَ مِشِ يِ رَ عَ مُ نَشَن كٌلٌن،نَ لُشِ نّ عَلْ سْورِ نَشَن تَنبّ وٌلِمَ حَمَ مَبِر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نَشَن فبِلٍنمَ عَ شَ دَشُحَ مَ،نَ لُشِ نّ عَلْ بَرٍ نَشَن فبِلٍنمَ عَ شَ بْشُنيِ دٌن ن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قَن قِسَ مِشِ بّ نَشَن عَ يّتّ قِندِشِ لْننِلَ رَ.قٍ سْونّيَمَ نّ نَ شَشِلِتَرٍ بّ دَنفِقٍ نَ يّتّ عِفبٌي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ُننَشْنْشِ نَن عَ قَلَمَ،«يّتّ نَ كِرَ رَ، يّتّ نَ تَا كُي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دّ رَبِمَ، عَ مَن نَفَلِمَ،عَلْ تُننَشْنّ نَشَن عَ يَ رَبِمَ عَ شَ سَدٍ مَ، عَ مَن ش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ُننَشْنْشِ عَ دٌنسٍ سُشُمَ عَ بّلّشّ رَ،كْنْ عَ مُ عَ رَ سٌمَ عَ دّ عِ تُننَشْنْيَ سَابُي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ُننَشْنْشِ عَ يّتّ رَقِسَ شَشِلِمَ سٌلٌقٍرٍ بّنَشٍيٍ يَابِ قِمَ شَشِلِمَيَ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فِ مِشِ نَشَن عَ يّتّ رَ سٌمَ فٍرٍ كُي نَشَن مُ عَ مَتٌشِ،نَ مَنِيَ مِشِ رَ نَشَن بَرٍ سُشُمَ عَ تُلِيٍ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تَرٍ نُن بِني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‏-19مِشِ نَشَن عَ بٌورٍ مَدَشُ، عَ قَ عَ قَلَ، «بٍرٍ نَن نُ عَ رَ،»نَ مَنِيَ دَشُي رَ نَشَن تّ مَشِرِ مَ تَنبّ مَ، عَ عَ وٌل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يٍفٍ مُ نَ، تّ شُبٍنمَ نّ.شَ مِشِ كٍرٍن عَ سَبَرِ، سْنشْي دَنمَ ن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فٍ قِندِ مَ نّ تّ وٌلٍ رَ، يٍفٍ قِندِ تّ رَ.سْنشْلَ قَن فٍرٍ رَبِرَ مَ نَ كِ ن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ِشِ شَ مَسٍنيِ لُشِ نّ عَلْ دٌنسٍ حْشُنمّ،نَشَن فٌرٌ مَ مِشِ قُرِ كُي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نَشَن وْيّن حْشُنمّ قَلَمَ،نَ لُشِ نّ عَلْ بِرِكِ تٌ حَاشِيٍ سٍ قِيشّ مَسٌمَ نَشٍيٍ 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عَ بٌورٍ مَدَشُمَ وْيّن حْشُنمّ رَ،كْنْ يَنقَنتٍيَ نَ عَ بْحّ كُي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َ وْيّنيِ حْشُن، عِ نَشَ لَ عَ رَ دٍ،بَرِ مَ كٌبِحَ نَ عَ سٌندٌنيِ كُي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شْننَنتٍيَ نْشُنشِ عَ شَ مَيٍندٍنيِ سَابُي رَ،كْنْ عَ شَ كٌبِحَ قَمَ نّ مِنِدٍ كّنّ مَ مِشِيٍ تَفِ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يِلِ فٍمَ فَنتَنيِ رَ،عَ تَن نَن قَمَ بِرَدٍ عَ كُي.مِشِ نَشَن فّمّ وٌلِمَ،نَ فّمّ فبِلٍنمَ عَ تَن نَن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ٍ قَلّ تْوحّفّتْي نَن شْنمَ،مِشِ نَشَن عَ بٌورٍ مَتْشْمَ وُلٍ رَ،نَ كَسَرّ نَن تُن نَبَ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مُ شِنبٍلِمَ سٌفٌقُرٍ رَ،تُنّ مُ قَمَ مَالٍ شَبَ تّمُي،نَ كِ عَ مُ لَن لْننِتَرٍ شَ بِنيّ سْتْ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كّ مُ مِشِ قَنيِ سُشُمَ.نَ قٍ لُمَ نّ عَلْ شْنِ نَشَن مُ دْشْمَ، كٌيِنمَ شَ عَ فْنْ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ي بْنبْمَ نّ عَلَكٌ عَ شَ عَ فِ،كَرَقٌي رَ سٌمَ نّ سٌقَلٍ دّ عِ عَلَكٌ مِشِ شَ عَ رَحّرّ،شَشِلِتَرٍ قَن شُرُ مَ نّ وُرِ رَ عَلَكٌ عَ شَ مَتِنش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شَشِلِتَرٍ يَابِ عَ مَحْشُن كِ رَ،شَ نَ مُ عَ رَ وٌ بِرِن لَ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َشِلِتَرٍ يَابِ عَ مَحْشُن كِ مَ،شَ نَ مُ عَ رَ عَ عَ يّتّ قِندِ مَ شَشِلِمَ نَن ن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شَشِلِتَرٍ شّيمَ مَسٍنيِ ندٍ تِدٍ،نَ بَرَ عَ يّتّ تْورْ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 وْيّنيِ نَشَن مِنِمَ شَشِلِتَرٍ دّ عِ،نَ لُشِ نّ عَلْ مَبّنيِ سَنيِنَشَن سّنبّ مُ ن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2026-08-15T13:57:56Z</dcterms:created>
  <dcterms:modified xsi:type="dcterms:W3CDTF">2026-08-15T13:57:56Z</dcterms:modified>
  <dc:title>Bible.com.au: تَالِيٍ 26:1-28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