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presProps" Target="presProps.xml"/>
  <Relationship Id="rId35" Type="http://schemas.openxmlformats.org/officeDocument/2006/relationships/viewProps" Target="viewProps.xml"/>
  <Relationship Id="rId3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41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تَالِيٍ 25:1-2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قٍ نْشُنشِ]]></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سُلٍمَنِ شَ تَالِ ندٍيٍ نَن يَ، يُدَ مَنفّ شٍسٍكِيَ نَشٍيٍ سّبّ؛]]></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عَلَ قٍيٍ نْشُنمَ، مَنفّيٍ كَتَمَ عٍ قَهَامُدٍ.]]></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كٌورٍ شَ مَءِتٍيَ نُن بْشِ شَ تِلِنيِ مُ كٌلٌنمَ.مَنفّ سٌندٌن مَ قٍ قَن مُ نْمَ كٌلٌندٍ.]]></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شَ فبٍتِ فبِ بَ، عَ نْمَ قِندِدٍ سٍ تٌقَنيِ رَ.]]></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شَ مِشِ حَاشِ بَ مَنفّ رَبِلِنيِ،عَ شَ مَنفّيَ سَبَتِمَ نّ تِنشِنيِ سَابُي رَ.]]></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عِ نَشَ عِ يّتّ عِفبٌ مَنفّ يَ شْرِ،عِ نَشَ عِ يّتّ قِندِ مِشِ شُنفبٍ رَ.]]></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عَ قِسَ كُنتِفِ نَن شَ عِ شِلِ عِ شَ دْشْ يِرٍ ندٍ،دِنّ عَ شَ عِ رَكٍلِ مِشِ شُنفبٍ ندٍ بّ.]]></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عِ نَ قٍ ندٍ تٌ، عِ نَشَ فبَتَ سِفَقٍ رَ كِيتِ بَنشِ،بَرِ مَ شَ قٍ فبّتّ مِنِمَ عِ مُ نَشَن كٌلٌن،نَ نْمَ عِ رَيَافِدٍ عِ دْشْبٌورٍ يَ شْرِ.]]></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قٍ نَ سٌ وٌ نُن عِ دْشْبٌورٍ تَفِ،عِ نَشَ مِشِ فبّتّ شَ فُندٌ مَكّنّن،]]></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شَ نَ مُ عَ رَ مِشِ ندٍ نَ نَ كٌلٌن،عَ عِ رَيَافِمَ نّ،عِ قَ شِلِ كَنّ سْتْ عَبَدَن.]]></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وْيّنيِ قَلَشِ عَ كِ مَ،عَ تٌقَن عَلْ شّيمَ نُن فبٍتِ.]]></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شَشِلِمَ شَ مَرَ سِ تِدٍ فبٌ شَشِلِ قٍنيِ بّ،عَلْ شُرُندّ نَشَن يَءِلَنشِ شّيمَ قَنيِ رَ.]]></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دُفُتّفّ شّيرَ حْشُن عَ شّيمَ بّ،عَلْ قٌيٍ قَنيِ نَشَن قَمَ وَلِكّيٍ مَ شّ شَبَ تّمُي.]]></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مِشِ نَشَن عَ قَلَمَ عَ سٍتَرٍيٍ كِمَ، كْنْ عَ مُ عَ رَبَمَ،نَ كَنيِ لُشِ نّ عَلْ نُشُي نُن قٌيٍ نَشَن مُ قَمَ يٍ رَ.]]></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تُننَبّشِيَ عَ نِيَمَ نّ مَنفّ شَ نَتّ مَسَرَ،وْيّن حْشُنمّ سّنبّ فبٌ هَن عَ نْمَ شْرِ رَفِرَدٍ.]]></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عِ نَ كُمِ تٌ، نَشَن عِ رَلِمَ، نَ نَن كْن.شَ عَ رَدَنفِ يّ، عِ عَ بْشُنمَ نّ.]]></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عِ نَشَ عِ دْشْبٌورٍ شْنيِ سِفَقٍ رَدِفَن،شَ نَ مُ عَ رَ عِ شَ قٍ قَمَ نّ رَحَاشُدٍ عَ مَ.]]></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عِ دْشْبٌورٍ تْوحّفّقٍ شْنْعَلْ سَنتِدّفّمَ شَاحّشِ، عَلْ تَنبّ رَ مٍلُشِ.]]></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عِ شَشِلِ تِقٍ يَنقَنتٍ رَ، نَ لُشِ نّعَلْ حِنيِ كَنَشِ، عَلْ سَنيِ مَبّنشِ.]]></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مِشِ نَشَن سِفِ سَمَ مِشِ سُننُنشِ يَ شْرِ،نَ مَنِيَ مِشِ رَنَشَن شِنبٍلِ دُفِ بَمَ قُرٍ مَ مَ شِنبٍلِ تّمُي.عَ شَ سُننُنيِ شُن نَن تُن مَسَمَ عَلْ مِشِ نَ فبّنفبّ سَ قِ يَ عِ.]]></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شَ كَامّ نَ عِ يَشُي مَ، دٌنسٍ سٌ عَ يِ رَ.شَ يٍ شْلِ نَ عَ مَ، يٍ سٌ عَ يِ رَ، عَ شَ عَ مِن.]]></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شَ عِ نَ وَلِ مْولِ رَبَ عَ بّ،نَ لُشِ نّ عَلْ عِ بَرَ تّ وٌلٍ دْشْ عَ شُن مَ.عَلَتَلَ نَن عِ فبٍحْشْمَ.]]></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قٌيٍ نَشَن كٍلِمَ كْولَ مَ،نَ قَمَ نّ تُنّ رَ.نّنيِ نَشَن نَاقِشِيَ قَلَمَ،نَ مِشِ يَتَفِ عِ شْنْمَ نّ.]]></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لُقٍ رَ بَنشِ قَرِ مَ،نَ قِسَ لُقٍ رَ فِنّ قِتِنّتْي سّيتِ مَ بَنشِ كُي.]]></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شِبَارُ قَنيِ نَشَن كٍلِشِ يِرٍ مَكُيٍ،عَ مَنِيَ يٍ شِنبٍلِ رَ مِشِ تَفَنشِ بّ.]]></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تِنشِنتْي نَشَن نَتّ تٌنفٌمَ،عَ شَ بِرَ مِشِ حَاشِ قْشْ رَ،نَ مَنِيَشِ يٍ دُلٌنيِ نَن نَ نَشَن بَرَ دُندَ،عَ يٍ مُ قَن سْنْن.]]></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كُمِ دٌنقٍ عَ رَدَنفِ عَ عِ، نَ مُ قَن.بِنيّ قٍنقٍ عِ يّتّ رَ، نَ قَن مُ قَن.]]></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مِشِ نَشَن مُ نْمَ عَ يّتّ رَشَندٍ عَ نَ شْنْ،نَ لُشِ نّ عَلْ تَا كَنَشِ نَشَن تّتّ بَرَ بِرَ.]]></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4">
  <a:themeElements>
    <a:clrScheme name="Theme8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2026-10-19T10:52:19Z</dcterms:created>
  <dcterms:modified xsi:type="dcterms:W3CDTF">2026-10-19T10:52:19Z</dcterms:modified>
  <dc:title>Bible.com.au: تَالِيٍ 25:1-28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