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الِيٍ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 قٍ ندٍ تٌ، عِ نَشَ فبَتَ سِفَقٍ رَ كِيتِ بَنشِ،بَرِ مَ شَ قٍ فبّتّ مِنِمَ عِ مُ نَشَن كٌلٌن،نَ نْمَ عِ رَيَافِدٍ عِ دْشْبٌورٍ يَ شْ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قٍ نَ سٌ وٌ نُن عِ دْشْبٌورٍ تَفِ،عِ نَشَ مِشِ فبّتّ شَ فُندٌ مَكّنّ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 نَ مُ عَ رَ مِشِ ندٍ نَ نَ كٌلٌن،عَ عِ رَيَافِمَ نّ،عِ قَ شِلِ كَنّ سْتْ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يّنيِ قَلَشِ عَ كِ مَ،عَ تٌقَن عَلْ شّيمَ نُن فبٍ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شِلِمَ شَ مَرَ سِ تِدٍ فبٌ شَشِلِ قٍنيِ بّ،عَلْ شُرُندّ نَشَن يَءِلَنشِ شّيمَ قَ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فُتّفّ شّيرَ حْشُن عَ شّيمَ بّ،عَلْ قٌيٍ قَنيِ نَشَن قَمَ وَلِكّيٍ مَ شّ شَبَ تّمُ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نَشَن عَ قَلَمَ عَ سٍتَرٍيٍ كِمَ، كْنْ عَ مُ عَ رَبَمَ،نَ كَنيِ لُشِ نّ عَلْ نُشُي نُن قٌيٍ نَشَن مُ قَمَ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تُننَبّشِيَ عَ نِيَمَ نّ مَنفّ شَ نَتّ مَسَرَ،وْيّن حْشُنمّ سّنبّ فبٌ هَن عَ نْمَ شْرِ رَفِرَ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 كُمِ تٌ، نَشَن عِ رَلِمَ، نَ نَن كْن.شَ عَ رَدَنفِ يّ، عِ عَ بْشُنمَ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دْشْبٌورٍ شْنيِ سِفَقٍ رَدِفَن،شَ نَ مُ عَ رَ عِ شَ قٍ قَمَ نّ رَحَاشُدٍ عَ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قٍ نْشُ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دْشْبٌورٍ تْوحّفّقٍ شْنْعَلْ سَنتِدّفّمَ شَاحّشِ، عَلْ تَنبّ رَ مٍلُ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شِلِ تِقٍ يَنقَنتٍ رَ، نَ لُشِ نّعَلْ حِنيِ كَنَشِ، عَلْ سَنيِ مَبّ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 نَشَن سِفِ سَمَ مِشِ سُننُنشِ يَ شْرِ،نَ مَنِيَ مِشِ رَنَشَن شِنبٍلِ دُفِ بَمَ قُرٍ مَ مَ شِنبٍلِ تّمُي.عَ شَ سُننُنيِ شُن نَن تُن مَسَمَ عَلْ مِشِ نَ فبّنفبّ سَ قِ يَ عِ.]]></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شَ كَامّ نَ عِ يَشُي مَ، دٌنسٍ سٌ عَ يِ رَ.شَ يٍ شْلِ نَ عَ مَ، يٍ سٌ عَ يِ رَ، عَ شَ عَ مِ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عِ نَ وَلِ مْولِ رَبَ عَ بّ،نَ لُشِ نّ عَلْ عِ بَرَ تّ وٌلٍ دْشْ عَ شُن مَ.عَلَتَلَ نَن عِ فبٍحْشْ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قٌيٍ نَشَن كٍلِمَ كْولَ مَ،نَ قَمَ نّ تُنّ رَ.نّنيِ نَشَن نَاقِشِيَ قَلَمَ،نَ مِشِ يَتَفِ عِ شْنْمَ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لُقٍ رَ بَنشِ قَرِ مَ،نَ قِسَ لُقٍ رَ فِنّ قِتِنّتْي سّيتِ مَ بَنشِ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بَارُ قَنيِ نَشَن كٍلِشِ يِرٍ مَكُيٍ،عَ مَنِيَ يٍ شِنبٍلِ رَ مِشِ تَفَنشِ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تِنشِنتْي نَشَن نَتّ تٌنفٌمَ،عَ شَ بِرَ مِشِ حَاشِ قْشْ رَ،نَ مَنِيَشِ يٍ دُلٌنيِ نَن نَ نَشَن بَرَ دُندَ،عَ يٍ مُ قَن سْنْ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مِ دٌنقٍ عَ رَدَنفِ عَ عِ، نَ مُ قَن.بِنيّ قٍنقٍ عِ يّتّ رَ، نَ قَن مُ قَ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لٍمَنِ شَ تَالِ ندٍيٍ نَن يَ، يُدَ مَنفّ شٍسٍكِيَ نَشٍيٍ سّ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شِ نَشَن مُ نْمَ عَ يّتّ رَشَندٍ عَ نَ شْنْ،نَ لُشِ نّ عَلْ تَا كَنَشِ نَشَن تّتّ بَرَ بِ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قٍيٍ نْشُنمَ، مَنفّيٍ كَتَمَ عٍ قَهَامُ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ورٍ شَ مَءِتٍيَ نُن بْشِ شَ تِلِنيِ مُ كٌلٌنمَ.مَنفّ سٌندٌن مَ قٍ قَن مُ نْمَ كٌلٌن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فبٍتِ فبِ بَ، عَ نْمَ قِندِدٍ سٍ تٌقَ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مِشِ حَاشِ بَ مَنفّ رَبِلِنيِ،عَ شَ مَنفّيَ سَبَتِمَ نّ تِنشِنيِ سَابُ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يّتّ عِفبٌ مَنفّ يَ شْرِ،عِ نَشَ عِ يّتّ قِندِ مِشِ شُنفبٍ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قِسَ كُنتِفِ نَن شَ عِ شِلِ عِ شَ دْشْ يِرٍ ندٍ،دِنّ عَ شَ عِ رَكٍلِ مِشِ شُنفبٍ ندٍ بّ.]]></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2026-06-15T08:18:11Z</dcterms:created>
  <dcterms:modified xsi:type="dcterms:W3CDTF">2026-06-15T08:18:11Z</dcterms:modified>
  <dc:title>Bible.com.au: تَالِيٍ 25:1-28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