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الِيٍ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قٍ مِشِ حَاشِ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نَشَ مِلَ مِشِ حَاشِيٍ مَ،عِ نَشَ تِن لُقٍ عٍ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بْحّ كٌبِ، عٍ شَ وْيّنيِ شْرْ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ننِ بَنشِ تِمَ نّ،شَشِلِ قَنيِ دٍنبَيَ رَ سَبَتِ عَ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قٍ كٌلٌنيِ عَ نِيَمَ نّ عٍ شَ هَرِفٍ سْتْ،هَرِفٍ هَفِفّ نَشَن مَنِيّ 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لْننِلَ سّنبّ فبٌ،شَشِلِمَ سّنبّ شُن مَسَ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هَيِ نَ مَرَ سِمَ عَلَكٌ قٍ شَ سْونّيَ،شُننَكٍلِ سْتْمَ مَرَ سِمَيٍ نَن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ننِ شْرْشْ شَشِلِتَرٍ بّ،وْيّنيِ يٌ مُ نَعَ نَشَن قَلَمَ مَلَن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ن قٍ حَاشِ شَبُمَ،عَ شِلِ نّ كْوتَ حَاشِ شَبُ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شِلِتَرٍحَ قِندِشِ يُنُبِ نَن نَ.عَدَ مَدِيٍ مِشِ مَيٍلٍ شْ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لِمَنِيَ بَمَ عِ يِ رَ تْورّ كُي،عِ سّنبّ مُ ف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يٍ رَتَنفَ نَشٍيٍ نَ سَيَ كِرَ شْن مَ،عٍ بَ مِشِيٍ يِ رَ نَشٍيٍ وَ مَ عٍ قَشَ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عَ قَلَمَ، «مُشُ مُ نُ عَ كٌلٌن،»نَشَن بْحّيٍ مَ قٍ كٌلٌن، عَ مُ نَ تٌمَ؟نَشَن حّنفِ سَشِ عِ شَ سِمَيَ شْن مَ،نَ مُ عِ قُرِ عِقٍ كٌلٌن؟عَ مُ كَنكَن سَرٍ رَفبِلٍنمَ عَ مَ 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دِ، كُمِ ندٍ دٌن،بَرِ مَ سٍ حْشُنمّ نَن عَ رَ، عَ قَن عِ قَتٍ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شَ عَ كٌلٌن شَشِلِ لُمَ نّ عَلْ كُمِ.شَ عِ عَ سْتْ، عِ شُننَكٍلِ لِمَ نّ يَرٍ،عِ شَشِلِ تِمَ نَشَن نَ، نَ مُ كَ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فَنتَنيِ عِتَلَ تِنشِنتْي بّ،عِ نَشَ عَ شْنيِ كَ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نشِنتْي نْمَ بِرَدٍ سَنمَيَ سٌلٌقٍرٍ، عَ مَن كٍلِ.كْنْ مِشِ حَاشِ بِرَ مَ نّ تْورّ كُي كٍرٍ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حّلّشِن عِ يَشُي شَ بِرّ رَ،عِ بْحّ نَشَ رَقَن عِ مَ عِ نَ عَ تٌ تْورْ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نَ مُ عَ رَ عَلَتَلَ عِ شَ مَحْشُنيِ كٌبِ تٌمَ نّ،عَ قَ عَ شَ شْنّ رَفبِلٍن عِ يَشُي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شْنْ قٍ حَاشِ رَبَيٍ مَ، عِ نَشَ عٍ تْو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حَاشِ مُ قٍ قَنيِ لِمَ يَرٍ،عٍ شَ لَنثُي قَمَ نّ شُبٍ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دِ، عِ شَ فَاشُ عَلَتَلَ يَ رَ، عِ شَ مَنفّيٍ بِنيَ،عِ نَشَ لُ مَتَندِلَيٍ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هَلَكِ نَن قَمَ عٍ رَتّرّننَدٍ.ندٍ عَ كٌلٌن عَلَ هَلَكِ نَشَن دُ سُمَ عٍ شُ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ننِلَ فبّتّيٍ شَ تَالِيٍ نَن يَ؛وٌ نَشَ مِشِ رَقِسَ عَ بٌورٍ بّ كِيتِ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نَشَن عَ قَلَمَ مِشِ حَاشِ بّ، «عِ تِنشِن،»حَمَ بِرِن قَمَ نّ نَ كَنيِ دَنكَدٍ،سِ بِرِن شْنْمَ نّ عَ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مِشِ نَشَن مِشِ حَاشِ كَلَمُمَ نْندِ كُي،نَ كَنيِ بَرَ قٍ قَنيِ رَبَ، عَ قَمَ نّ بَرَكّ سْتْ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ابِ تِنشِنشِ حْشُن نّ عَلْ شَنُنتٍنيِ شَ شّيبُ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نتّن عِ شَ وَلِ مَ، عِ قٍ رَبَ بَلٌي سْتْقٍ رَ،نَ تّمُي عِ قَ دٍنبَيَ رَ سَبَ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دْشْبٌورٍ تْوحّفّ.وُلٍ نَشَ مِنِ عِ دّ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عَ قَلَ،«عَ نَشَن نَبَشِ ﭑ نَ، قٌ ﭑ قَن نَ رَبَ عَ رَ،ﭑ عَ شَ وَلِ كٌبِ سَرٍ رَفبِلٍنمَ نّ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بَرَ دَنفِ تُننَشْنّ ندٍ شَ شّ رَ،عَ نُن شَشِلِتَرٍ ندٍ شَ سَنسِ يِ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تُنبٍيٍ نُن حٌوفٍ حَاشِيٍ نَن تُن تٌ نَا.تّتّ قَن نُ بِرَ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نَشَ نَ قٍ مَحْشُن هَن عَ نَشَ قِندِ شَشِلِ رَ ﭑ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شْلِ نَ عِ سُشُ، عِ كِنسْن قْلْ، عِ عِ بّلّشّيٍ قِندِفِلِن عِ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تَرٍحَ قَ دُتُن عِ مَ عَلْ مُحّتِ حَا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2026-10-19T10:52:18Z</dcterms:created>
  <dcterms:modified xsi:type="dcterms:W3CDTF">2026-10-19T10:52:18Z</dcterms:modified>
  <dc:title>Bible.com.au: تَالِيٍ 24:1-34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