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50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تَالِيٍ 24: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مِشِ نَشَن قٍ حَاشِ شَبُمَ،عَ شِلِ نّ كْوتَ حَاشِ شَبُ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شَشِلِتَرٍحَ قِندِشِ يُنُبِ نَن نَ.عَدَ مَدِيٍ مِشِ مَيٍلٍ شْن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شَ لِمَنِيَ بَمَ عِ يِ رَ تْورّ كُي،عِ سّنبّ مُ فبٌ.]]></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مِشِيٍ رَتَنفَ نَشٍيٍ نَ سَيَ كِرَ شْن مَ،عٍ بَ مِشِيٍ يِ رَ نَشٍيٍ وَ مَ عٍ قَشَقٍ.]]></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شَ عِ عَ قَلَمَ، «مُشُ مُ نُ عَ كٌلٌن،»نَشَن بْحّيٍ مَ قٍ كٌلٌن، عَ مُ نَ تٌمَ؟نَشَن حّنفِ سَشِ عِ شَ سِمَيَ شْن مَ،نَ مُ عِ قُرِ عِقٍ كٌلٌن؟عَ مُ كَنكَن سَرٍ رَفبِلٍنمَ عَ مَ شّ؟]]></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ﭑ مَ دِ، كُمِ ندٍ دٌن،بَرِ مَ سٍ حْشُنمّ نَن عَ رَ، عَ قَن عِ قَتٍ بّ.]]></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كْنْ عِ شَ عَ كٌلٌن شَشِلِ لُمَ نّ عَلْ كُمِ.شَ عِ عَ سْتْ، عِ شُننَكٍلِ لِمَ نّ يَرٍ،عِ شَشِلِ تِمَ نَشَن نَ، نَ مُ كَنَمَ.]]></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نَشَ فَنتَنيِ عِتَلَ تِنشِنتْي بّ،عِ نَشَ عَ شْنيِ كَ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تِنشِنتْي نْمَ بِرَدٍ سَنمَيَ سٌلٌقٍرٍ، عَ مَن كٍلِ.كْنْ مِشِ حَاشِ بِرَ مَ نّ تْورّ كُي كٍرٍنيِ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نَشَ حّلّشِن عِ يَشُي شَ بِرّ رَ،عِ بْحّ نَشَ رَقَن عِ مَ عِ نَ عَ تٌ تْورْ رَ،]]></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مِلَقٍ مِشِ حَاشِيٍ مَ]]></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شَ نَ مُ عَ رَ عَلَتَلَ عِ شَ مَحْشُنيِ كٌبِ تٌمَ نّ،عَ قَ عَ شَ شْنّ رَفبِلٍن عِ يَشُي قْشْ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نَشَ شْنْ قٍ حَاشِ رَبَيٍ مَ، عِ نَشَ عٍ تْونّ.]]></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مِشِ حَاشِ مُ قٍ قَنيِ لِمَ يَرٍ،عٍ شَ لَنثُي قَمَ نّ شُبٍندٍ.]]></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ﭑ مَ دِ، عِ شَ فَاشُ عَلَتَلَ يَ رَ، عِ شَ مَنفّيٍ بِنيَ،عِ نَشَ لُ مَتَندِلَيٍ يَ مَ،]]></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بَرِ مَ هَلَكِ نَن قَمَ عٍ رَتّرّننَدٍ.ندٍ عَ كٌلٌن عَلَ هَلَكِ نَشَن دُ سُمَ عٍ شُن نَ؟]]></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لْننِلَ فبّتّيٍ شَ تَالِيٍ نَن يَ؛وٌ نَشَ مِشِ رَقِسَ عَ بٌورٍ بّ كِيتِ كُي.]]></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مِشِ نَشَن عَ قَلَمَ مِشِ حَاشِ بّ، «عِ تِنشِن،»حَمَ بِرِن قَمَ نّ نَ كَنيِ دَنكَدٍ،سِ بِرِن شْنْمَ نّ عَ مَ.]]></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كْنْ مِشِ نَشَن مِشِ حَاشِ كَلَمُمَ نْندِ كُي،نَ كَنيِ بَرَ قٍ قَنيِ رَبَ، عَ قَمَ نّ بَرَكّ سْتْدٍ.]]></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يَابِ تِنشِنشِ حْشُن نّ عَلْ شَنُنتٍنيِ شَ شّيبُي.]]></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قّنتّن عِ شَ وَلِ مَ، عِ قٍ رَبَ بَلٌي سْتْقٍ رَ،نَ تّمُي عِ قَ دٍنبَيَ رَ سَبَتِ.]]></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عِ نَشَ مِلَ مِشِ حَاشِيٍ مَ،عِ نَشَ تِن لُقٍ عٍ يَ مَ.]]></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 نَشَ عِ دْشْبٌورٍ تْوحّفّ.وُلٍ نَشَ مِنِ عِ دّ كُي.]]></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 نَشَ عَ قَلَ،«عَ نَشَن نَبَشِ ﭑ نَ، قٌ ﭑ قَن نَ رَبَ عَ رَ،ﭑ عَ شَ وَلِ كٌبِ سَرٍ رَفبِلٍنمَ نّ عَ مَ.»]]></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ﭑ بَرَ دَنفِ تُننَشْنّ ندٍ شَ شّ رَ،عَ نُن شَشِلِتَرٍ ندٍ شَ سَنسِ يِرٍ رَ.]]></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ﭑ تُنبٍيٍ نُن حٌوفٍ حَاشِيٍ نَن تُن تٌ نَا.تّتّ قَن نُ بِرَشِ.]]></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ﭑ نَشَ نَ قٍ مَحْشُن هَن عَ نَشَ قِندِ شَشِلِ رَ ﭑ بّ؛]]></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شِشْلِ نَ عِ سُشُ، عِ كِنسْن قْلْ، عِ عِ بّلّشّيٍ قِندِفِلِن عِ مَ،]]></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سٍتَرٍحَ قَ دُتُن عِ مَ عَلْ مُحّتِ حَاشِ.]]></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بْحّ كٌبِ، عٍ شَ وْيّنيِ شْرْشْ.]]></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لْننِ بَنشِ تِمَ نّ،شَشِلِ قَنيِ دٍنبَيَ رَ سَبَتِ عَ كُي.]]></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قٍ كٌلٌنيِ عَ نِيَمَ نّ عٍ شَ هَرِفٍ سْتْ،هَرِفٍ هَفِفّ نَشَن مَنِيّ مُ 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لْننِلَ سّنبّ فبٌ،شَشِلِمَ سّنبّ شُن مَسَمَ 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هَيِ نَ مَرَ سِمَ عَلَكٌ قٍ شَ سْونّيَ،شُننَكٍلِ سْتْمَ مَرَ سِمَيٍ نَن سَابُي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لْننِ شْرْشْ شَشِلِتَرٍ بّ،وْيّنيِ يٌ مُ نَعَ نَشَن قَلَمَ مَلَنيِ كُي.]]></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2026-08-15T13:57:15Z</dcterms:created>
  <dcterms:modified xsi:type="dcterms:W3CDTF">2026-08-15T13:57:15Z</dcterms:modified>
  <dc:title>Bible.com.au: تَالِيٍ 24:1-34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