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مَ نّ نَ دٌنسٍ بْشُندٍ،عِ شَ وْيّن قَنيِ قِندِ وْيّن قُقَقُ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مَسٍنيِ تِ شَشِلِتَرٍ بّ،بَرِ مَ عَ يٌمَ نّ عِ شَ وْيّن قَنيِ بِرِن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نَانِنيِ تْنشُمَ قٌرِ تَلَ.عِ نَشَ سٌ كِرِدِيٍ شَ شّ رَ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شُنمَقَلَمَ سّنبّ فبٌ،عَ عٍ فبٍحْشْمَ ن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ْحّ رَبِ شَرَنيِ بّ،عِ عِ تُلِ مَتِ مَرَ سِ قَنيِ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تَفَن قٌنِكٍ مَتِنشِندٍ،شُرُ لُشُسِنيِ مُ عَ قَشَ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عَ شُرُ لُشُسِنيِ رَ،عِ بَرَ عَ نِي مَكَنت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شَ لْننِ قَنيِ لُ عِ بْحّ كُي،سّيوّ بَرَ لُ ﭑ تَن قَن بْحّ كُي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حّلّشِنمَ نّ عِ شَ وْيّن تِنشِنشِيٍ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يُنُبِتْييٍ تْونّ،عِ شَ فَاشُ عَلَتَلَ نَن يَ رَ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قُلِ شَ فَنتَني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ِ شَ شُننَكٍلِ سْتْ يَر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تُلِ مَتِ عَ قَنيِ رَ،عِ شَ شَشِلِ سْتْ،عِ بْحّ شَ لُ كِرَ تِنشِنشِ قَر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لُ سِيسِلَيٍ يَ مَ،شَ نَ مُ عَ رَ نَشٍيٍ شَ دٌنسٍ شْلِ دَنفِ عَ ع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مِشِ مْولِيٍ قِندِ مَ نّ سٍتَرٍيٍ رَ،عٍ شَ تُننَشْنّيَ عَ نِيَمَ نّ دُنكٌبِ فبَنسَن نَفٌرٌ عٍ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تُلِ مَتِ عِ بَبَ رَ نَشَن عِ بَرِشِ،عِ نَشَ يٌ عِ نفَ مَ عَ نَ قٌر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ْندِ، لْننِ، شَرَنيِ، نُن شَشِلِ قَنيِ قٍن،عِ نَشَ مّي عٍ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بَبَ سّيوَ مَ نّ،شَشِلِمَ بَبَ حّلّشِنمَ نّ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قٍ بِرِن نَبَ عَلَكٌ عِ بَبَ نُن عِ نفَ شَ سّيوَ،عِ بَرِ مِشِيٍ شَ لُ حّلّشِنيِ كُي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عِ بْحّ رَبِ ﭑ بّ،عِ شَ عِ يَ تِ ﭑ حّرّ كِ مِسَالِ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نفٌي فِنّ قِندِشِ فَنتَنيِ نَن نَ،فِنّ يّنّشِ عِ رَبِرَ مَ نّ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ُن كُنتِفِ نَ دْشْ وٌ دّفٍدٍ،عِ شَ عِ حّنفِ سَ عِ رَبَ كِ شْن مَ دٍ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فِنّ مْولِ عِ يَنقَمَ نّ عَلْ مُحّتِ،عَ عَ نِيَمَ نّ شّمّ فبٍفبٍ شَ قِندِ يَنقَنتٍيٍ ر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تْورّ نُن نِمِسّ سْتْمَ؟ندٍ لُمَ فٍرٍ نُن كَلَمُي يَ مَ؟ندٍ بْنبْي قُقَقُ سْتْمَ؟ندٍ يَ فبٍيلِمَ نّ سٌي؟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سِلَيٍ نَن لُمَ نَ مْولِ سْتْقٍ رَ،بٍيرٍ مْولِ بِرِن حْشُنشِ نَشٍيٍ بّ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يَ تِ وّنِ فبٍيلِ رَ،نَشَن مِن مُ شْنْ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شِ شِنمَ نّ عَلْ بْشِمَسٍ،عَ عِ بُن عَلْ تَلِ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يٍ سٍيٍ تٌمَ نَشٍيٍ مُ نَ دُنِحَ،عِ شَشِلِ عِقُمَ نّ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لُمَ نّ قَ عَلْ شّمّ نَشَن سَشِ كُنكُي كُي بَا مْرْنيِيٍ قَرِ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سِلَ نَن عَ قَلَمَ، «عٍ بَرَ ﭑ بْنبْ،كْنْ سٍسٍ مُ ﭑ تٌشِ.ﭑ شُنُمَ مُن تّمُي؟ﭑ مَن وَ مَ بٍيرٍ ندٍ شْن.»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كَامّ نَ عِ مَ، عِ نَشَ عَ فبٍفبٍ دٌ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مِلّ نَ دٌنسٍ قَنيِ مَ،بَرِ مَ عَ نْمَ عِ مَدَشُد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يّتّ رَتَفَن نَاقُلِ قٍنقٍ مَ.كْبِرِ شْلِ نَشَ قِندِ عِ شَشِلِ وَشْنقٍ بِرِن ن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عِ يَ تِ بَننَيَ رَ،عَ لْيمَ عِ مَ عَلْ سّفّنَشَن تٍمَ كُيٍ مَ كِ نَشّ، عَ سِف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مِشِ حَاشِ شَ تَامِ دٌن،عِ نَشَ مِلَ عَ شَ دٌنسٍ قَنيِ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مِشِ مْولِ وَ مَ عِ مَدَشُقٍ نّ.عَ عَ قَلَمَ عِ بّ، «عِ دّفٍ، عِ مِن،»كْنْ مَرَقَنيِ يٌ مُ نَ عَ بْحّ كُي عِ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2026-08-15T13:57:17Z</dcterms:created>
  <dcterms:modified xsi:type="dcterms:W3CDTF">2026-08-15T13:57:17Z</dcterms:modified>
  <dc:title>Bible.com.au: تَالِيٍ 23:1-35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