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تْورّ نَن سْتْمَ عَ سَرٍ رَ،عَ سّنبّ قَمَ نّ كَنَد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ننّنتٍ بَرَكَمَ نّ،بَرِ مَ عَ تْورْ مِشِيٍ كِمَ عَ شَ دٌنس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مَيٌي كٍرِ، عَلَكٌ حْشْنسْسْي شَ حْن.نَ تّمُي فبّسّنشْننّيَ نُن كٌنبِيٍ دَن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 شَ سّنِيّنيِ رَقَن مِشِ نَشَن مَ،وْيّن قَنيِيٍ نَن مِنِمَ نَ دّ عِ،عَ قَ قِندِ مَنفّ دّقَنبٌور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ْندِ نَن مَكَنتَمَ،كْنْ عَ يَنقَنتٍ شَ وْيّنيِ شُن نَكَنَم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تُننَشْنْشِ نَن عَ قَلَمَ،«يّتّ شَاحّشِ نَ تَندٍ، ﭑ نَ مِنِ كّنّ مَ، عَ ﭑ قَشَمَ نّ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نتَنيِ نَن نَ لَنفٌي فِنّ شَ وْيّنيِ رَ.عَلَتَلَ شْنْشِ مِشِ نَشَن مَ، نَ سُشُمَ نَ فَنتَنيِ ك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حَ نَشَن نَ دِ مّدِ بْحّ كُي،عَ بَمَ شُرُ لُشُسِنيِ نَن سَابُي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سٍتَرٍ تْورْ مَ فٍينِ ندٍ شَ قٍ رَ،نُن مِشِ نَشَن بَننَ كِمَ،نَ قِرِنيِ قِندِ مَ قُشَرِلَ نَن نَ.لْننِلَ شَ تَالِي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تُلِ مَتِ لْننِلَيٍ شَ مَرَ سِ رَ،عِ بْحّ رَبِ ﭑ مَ مَسٍنيِيٍ ب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لِ قَ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 عِ شَ عٍ رَفَتَ عِ سٌندٌنيِ كُي،عٍ نَشَ مَكُيَ عِ دّ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عِ رَ سِقٍ نّ تٌ لْشْي،عَلَكٌ عِ شَ عِ يّتّ تَشُ عَلَتَلَ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تَالِ تٌنفٌ سَشَن سّبّ عِ مَ،نَشٍيٍ قِندِشِ مَرَ سِ نُن لْننِ رَ عِ بّ،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ِ شَ نْندِ شْرِ يَتِ كٌلٌن،عِ قَن شَ سَ نَ عِبَ عِ شّيمَ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سٍتَرٍ رَهَلَكِ عِ شَ كْبِرِ سْتْ،عِ نَشَ تْورْ مِشِ تْوحّفّ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تَلَ تَن عٍ شُن مَقَلَمَ نّ،عَ قَ تْورْ مِشِيٍ يَشُييٍ تْورْ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بِرَ مِشِ بْحّ فبٍ قْشْ رَ،نَشَن شْنْشِ تّمُي بِرِن،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ُ عَ رَ عِ قَن دَرِ مَ نّ نَ مْولِ رَ،نَ قَ قِندِ فَنتَنيِ رَعِ سُشُمَ نَشَن ن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لُ مِشِيٍ يَ مَ نَشٍيٍ تَانِمَ عٍ بٌورٍيٍ بّ،نَشٍيٍ سٍ دْشْمَ سّيكّ رَ مِشِيٍ بّ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نَ مُ عَ رَ عٍ عِ شَ سَدٍ رَ مِنِمَ نّ عِ بُن مَ،عَ قَ لِ كْبِرِ مُ نَ عِ يِ رَ عِ شَ عَ قِ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ِلِ قَنيِ قَن نَاقُلِ بّ،بِنيّ تِدٍ دَنفِ شّيمَ نُن فبٍتِ تِدٍ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ِ بَبَيٍ شَ نَانِنيِ مَتْنشُمَ سَشِ بَ عٍ يِرٍ دٍ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َلِكّ نَشَن قَتَ عَ شَ وَلِ رَ،مَنفّيٍ نَن هَيِ لُمَ عَ مَ.عَ مُ وَلِمَ سٍتَرٍيٍ بّ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 نُن سٍتَرٍ بِرِن لَن،بَرِ مَ عَلَتَلَ نَن عٍ بِرِن دَا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نَ قٍ شْرْشْي تٌ، عَ عَ يّتّ نَن نَتَنفَمَ عَ مَ.شَشِلِتَرٍ تَن نَ قٍ شْرْشْي تٌ، عَ سٌمَ عَ كُي نّ كٍرٍن نَ،عَ قَ حَشَنكَتّ سْتْ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تّ مَفٌرٍ نَشَن فَاشُمَ عَلَتَلَ يَ رَ،عَ بَننَيَ، بِنيّ، نُن سِمَيَ سْتْمَ ن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نبٍيٍ نُن فَنتَنيِيٍ نَ تِنشِنتَرٍ شَ كِرَ شْن مَ،كْنْ مِشِ نَشَن مّينِمَ عَ يّتّ مَ، عَ عَ مَكُيَمَ نّ مّنن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 مَتِنشِن كِرَ قَنيِ رَ،عَلَكٌ عَ نَشَ فبِلٍن نَ قْشْ رَ عَ مْ تّم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 سٍتَرٍ يَمَرِ مَ نّ،دٌنِ تٌنفٌي قَن قِندِ دٌنِقَ شَ كٌن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2026-08-15T13:56:49Z</dcterms:created>
  <dcterms:modified xsi:type="dcterms:W3CDTF">2026-08-15T13:56:49Z</dcterms:modified>
  <dc:title>Bible.com.au: تَالِيٍ 22:1-29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