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2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لِيٍ 2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مَنفّ رَحّرّق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ن مَنفّ بْحّ رَحّرّ مَ،عَلْ عَ شُرٍ رَحّرّ مَ كِ نَشّ عَ وَشْنكِ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دِ حْشْ عَ مَ عَ شَ كِرَ بِرِن تِنشِن،كْنْ عَلَتَلَ نَن مِشِ بْحّ مَتٌمَ سِكٍيلِ ر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بِرَ نْندِ نُن تِنشِنيِ قْشْ رَ.نَ رَقَن عَلَتَلَ مَ دَنفِقٍ سّرّشّ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ّتّ عِفبٌحَ نُن قٍ حَاشِ رَبَقٍ،نَ بِرِن قِندِشِ يُنُبِ نَن ن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َكِلِلَ هَرِفٍ شُن مَسَمَ نّ،كْنْ فبَتَ فبٍفبٍ قِندِ مَ تْورّ نَن ن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رِفٍ نَشَن سْتْشِ وُلٍ رَ،عَ مُ بُمَ، عَ مِشِ شَنِنمَ نّ عَلِفِيَ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يٍ شُن نَكَنَمَ نّ،بَرِ مَ عٍ مُ تِنشِنيِ رَبَتُ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كٌبِ مُ تِنشِن،كْنْ مِشِ قَنيِ عَ حّرّ مَ كِرَ تِنشِنشِ شْن 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ُقٍ رَ بَنشِ قَرِ مَ،عَ قِسَ لُقٍ رَ فِنّ فٍرٍ سٌي سّيتِ مَ بَنشِ كُي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وَ مَ قٍ حَاشِ نَن تُن شْن مَ.عَ مُ كِنِكِنِمَ مِشِ يٌ مَ، هَلِ دْشْبٌورٍ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تَرٍ نَ عَ تٌ عٍ مِشِ مَيٍلٍ حَشَنكَتَمَ،عَ شَشِلِ دِ سْتْمَ نّ،كْنْ شَشِلِمَ تَن قَهَامُي سْتْمَ لْننِ نَن كُي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نَشَن تِنشِن، عَ مِشِ حَاشِ مَتٌمَ نّ،عَ عٍ شُن نَكَن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تٌندِ مَ عَ تُلِ مَتِدٍ سٍتَرٍ وَ شُي رَ،عَ قَن قَمَ نّ وَدٍ، مِشِ مُ عَ تُلِ مَتِمَ عَ ر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ْحّتٍ كِقٍ فُندٌ رَ، عَ بْحّ رَفٌرٌ مَ نّ.مِشِ كِقٍ سُتُرّ رَ، عَ شَ شْنّ مَفٌرٌ مَ نّ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حّرّقٍ تِنشِنيِ كُي، نَ قِندِشِ سّيوّ نَن نَ تِنشِنتْي بّ،كْنْ نَ حّرّ كِ مْولِ مُ رَقَن مِشِ حَاشِ م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فبِلٍنمَ كِرَ قَنيِ قْشْ رَ،نَ قَمَ نّ لُدٍ مِشِ قَشَشِيٍ يَ م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بِرَ مَ عَ وَشْنقٍ فبَنسَن قْشْ رَ،نَ لُمَ نّ سٍتَرٍحَ كُي.مِشِ نَشَن وّنِ نُن دٌنسٍ قَنيِ تُن قٍنمَ،نَ مُ بَننَم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قِندِ مَ تِنشِنتْي شُنسَرٍ نَن نَ،يَنقَنتٍ قِندِ مِشِ قَنيِ شُنسَرٍ ر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ُقٍ رَ فبٍنفبٍرٍنيِ مَ،عَ قِسَ لُقٍ رَ فِنّ قِتِنّتْي سّيتِ م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رِفٍ قَنيِ نُن تُرٍ فبٍفبٍ نَ لْننِلَ شْنيِ،كْنْ لْننِتَرٍ بَرَ عَ فبٍ بِرِن دٌن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بِرَ مَ تِنشِنيِ نُن هِننّ قْشْ رَ،عَ سِمَيَ، كِيتِ قَنيِ، نُن بِنيّ سْتْمَ نّ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ننِلَ نْمَ نّ نْدٍ تَا مَكَنتَشِ رَ،عَ عٍ شَ تّتّ رَبِرَ عٍ شَشِلِ نُ تِشِ نَشَن ن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قَتَ عَ دّ سُشُدٍ، نَ مُ تْورْ م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ّتّ عِفبٌي يٌمَ نّ مِشِيٍ مَ،عَ قٍ بِرِن سُشُمَ نَ شَشِلِ نَن ن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تُننَشْنْشِ وَشْنقٍ عَ قَشَمَ نّ،بَرِ مَ عَ مُ تِنمَ وَلِدٍ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شْي بِرِن مِشِ تُننَشْنْشِ مِلَمَ نّ عَ وَشْنسٍ مَ.تِنشِنتْي تَن مِشِ كِمَ عَ فبٍ سٍ بِرِن نَن نَ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شَ سّرّشّ مُ رَقَن عَلَ مَ.شَ عَ سَ عَ بَ مَحْشُنيِ كٌبِ رَ، عَلَتَلَ شَ شْنّ شُن مَسَمَ نّ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يدٍ وُلٍ قَلّ هَلَكِمَ نّ،كْنْ سٍيدٍ نْندِ قَلّ شَ سِمَيَ نَن بُمَ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عَ يَتَفِ عِقْورْ مَ،كْنْ تِنشِنتْي قٍ تِنشِنشِ نَن نَبَمَ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ننِ يٌ مُ نَ، قَهَامُي يٌ مُ نَ، مَرَ سِ يٌ مُ نَ،نَشَن سّنبّ فبٌ عَلَتَلَ بّ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ٌي مَشِرِ مَ فٍرٍ سٌ لْشْي نّ،كْنْ شُننَكٍلِ قَتَنمَ عَلَتَلَ نَن نَ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2026-10-19T10:49:21Z</dcterms:created>
  <dcterms:modified xsi:type="dcterms:W3CDTF">2026-10-19T10:49:21Z</dcterms:modified>
  <dc:title>Bible.com.au: تَالِيٍ 21:1-31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