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كٌبِ مُ تِنشِن،كْنْ مِشِ قَنيِ عَ حّرّ مَ كِرَ تِنشِنشِ شْن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ُقٍ رَ بَنشِ قَرِ مَ،عَ قِسَ لُقٍ رَ فِنّ فٍرٍ سٌي سّيتِ مَ بَنشِ كُ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وَ مَ قٍ حَاشِ نَن تُن شْن مَ.عَ مُ كِنِكِنِمَ مِشِ يٌ مَ، هَلِ دْشْبٌور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نَ عَ تٌ عٍ مِشِ مَيٍلٍ حَشَنكَتَمَ،عَ شَشِلِ دِ سْتْمَ نّ،كْنْ شَشِلِمَ تَن قَهَامُي سْتْمَ لْننِ نَن كُي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ن تِنشِن، عَ مِشِ حَاشِ مَتٌمَ نّ،عَ عٍ شُن نَكَن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ٌندِ مَ عَ تُلِ مَتِدٍ سٍتَرٍ وَ شُي رَ،عَ قَن قَمَ نّ وَدٍ، مِشِ مُ عَ تُلِ مَتِمَ عَ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تٍ كِقٍ فُندٌ رَ، عَ بْحّ رَفٌرٌ مَ نّ.مِشِ كِقٍ سُتُرّ رَ، عَ شَ شْنّ مَفٌرٌ مَ ن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رّقٍ تِنشِنيِ كُي، نَ قِندِشِ سّيوّ نَن نَ تِنشِنتْي بّ،كْنْ نَ حّرّ كِ مْولِ مُ رَقَن مِشِ حَاشِ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فبِلٍنمَ كِرَ قَنيِ قْشْ رَ،نَ قَمَ نّ لُدٍ مِشِ قَشَشِيٍ يَ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بِرَ مَ عَ وَشْنقٍ فبَنسَن قْشْ رَ،نَ لُمَ نّ سٍتَرٍحَ كُي.مِشِ نَشَن وّنِ نُن دٌنسٍ قَنيِ تُن قٍنمَ،نَ مُ بَننَ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َنفّ رَحّرّق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قِندِ مَ تِنشِنتْي شُنسَرٍ نَن نَ،يَنقَنتٍ قِندِ مِشِ قَنيِ شُنسَر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ُقٍ رَ فبٍنفبٍرٍنيِ مَ،عَ قِسَ لُقٍ رَ فِنّ قِتِنّتْي سّيتِ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ِفٍ قَنيِ نُن تُرٍ فبٍفبٍ نَ لْننِلَ شْنيِ،كْنْ لْننِتَرٍ بَرَ عَ فبٍ بِرِن دٌ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بِرَ مَ تِنشِنيِ نُن هِننّ قْشْ رَ،عَ سِمَيَ، كِيتِ قَنيِ، نُن بِنيّ سْتْمَ ن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 نْمَ نّ نْدٍ تَا مَكَنتَشِ رَ،عَ عٍ شَ تّتّ رَبِرَ عٍ شَشِلِ نُ تِشِ نَشَن ن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قَتَ عَ دّ سُشُدٍ، نَ مُ تْورْ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ي يٌمَ نّ مِشِيٍ مَ،عَ قٍ بِرِن سُشُمَ نَ شَشِلِ نَن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ُننَشْنْشِ وَشْنقٍ عَ قَشَمَ نّ،بَرِ مَ عَ مُ تِنمَ وَلِدٍ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شْي بِرِن مِشِ تُننَشْنْشِ مِلَمَ نّ عَ وَشْنسٍ مَ.تِنشِنتْي تَن مِشِ كِمَ عَ فبٍ سٍ بِرِن نَن ن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شَ سّرّشّ مُ رَقَن عَلَ مَ.شَ عَ سَ عَ بَ مَحْشُنيِ كٌبِ رَ، عَلَتَلَ شَ شْنّ شُن مَسَمَ نّ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مَنفّ بْحّ رَحّرّ مَ،عَلْ عَ شُرٍ رَحّرّ مَ كِ نَشّ عَ وَشْنكِ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دٍ وُلٍ قَلّ هَلَكِمَ نّ،كْنْ سٍيدٍ نْندِ قَلّ شَ سِمَيَ نَن بُ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عَ يَتَفِ عِقْورْ مَ،كْنْ تِنشِنتْي قٍ تِنشِنشِ نَن نَبَم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يٌ مُ نَ، قَهَامُي يٌ مُ نَ، مَرَ سِ يٌ مُ نَ،نَشَن سّنبّ فبٌ عَلَتَلَ بّ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ي مَشِرِ مَ فٍرٍ سٌ لْشْي نّ،كْنْ شُننَكٍلِ قَتَنمَ عَلَتَلَ نَن ن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حْشْ عَ مَ عَ شَ كِرَ بِرِن تِنشِن،كْنْ عَلَتَلَ نَن مِشِ بْحّ مَتٌمَ سِكٍيلِ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بِرَ نْندِ نُن تِنشِنيِ قْشْ رَ.نَ رَقَن عَلَتَلَ مَ دَنفِقٍ سّرّشّ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عِفبٌحَ نُن قٍ حَاشِ رَبَقٍ،نَ بِرِن قِندِشِ يُنُبِ نَن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كِلِلَ هَرِفٍ شُن مَسَمَ نّ،كْنْ فبَتَ فبٍفبٍ قِندِ مَ تْورّ نَن ن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ِفٍ نَشَن سْتْشِ وُلٍ رَ،عَ مُ بُمَ، عَ مِشِ شَنِنمَ نّ عَلِفِيَ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شُن نَكَنَمَ نّ،بَرِ مَ عٍ مُ تِنشِنيِ رَبَتُ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2026-08-15T13:57:16Z</dcterms:created>
  <dcterms:modified xsi:type="dcterms:W3CDTF">2026-08-15T13:57:16Z</dcterms:modified>
  <dc:title>Bible.com.au: تَالِيٍ 21:1-31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