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كِيتِسَ قَتَ مِشِ بْحّ حَاشِ تٌد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عَ قَلَدٍ، «قٍ حَاشِ يٌ مُ ﭑ بْحّ مَ،ﭑ سّنِيّنشِ، يُنُبِ يٌ مُ نَ ﭑ مَ؟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كٍيلِ تِنشِنتَرٍ مُ رَقَن عَلَتَلَ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نِكٍ شَ حّرّ كِ تِنشِنشِ عَ بْحّ كِ مَسٍنمَ ن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لِ نَشَن قٍ مّمَ، يَ نَشَن سٍ تٌمَ،عَلَتَلَ نَن نَ بِرِن دَاش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شْلِ نَشَ رَقَن عِ مَ دٍ،شَ نَ مُ عَ رَ عِ قِندِ مَ سٍتَرٍ نَن نَ.عِ يَ لَنمَ عَ شَ رَ سّفّ، عَلَكٌ عِ شَ بَلٌي سْتْ عَ قَني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رٍ سٌ نَن عَ قَلَمَ يُلّ بّ،«نَ سَرٍ مُ قَن ﭑ بّ قٍوٌ،»كْنْ عَ قَ كٍلِ نَ شُن مَ عَ يّتّ مَتْشْقٍ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يمَ نُن فّمّ تٌقَنيِ فبٍفبٍ نَ دُنِحَ،كْنْ لْننِلَ شَ وْيّنيِ تِدٍ فبٌ عٍ بِرِن بّ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شَ سّيكّ سٍ رَ سُشُ عَ نَشَن تَانِ شْحّ بّ،شَ نَ مُ عَ رَ عَ نَشَن تَانِ لَنفٌي ب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ٌنسٍ نَشَن سْتْ وُلٍ رَ، عَ قْلّ عَ حْشُن،كْنْ عَ رَحْنيِ عَ لُشِ نّ عَلْ فّمّ شْرِ عِ دّ ع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سِلَ شَ شَشِلِتَرٍح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 سِ قَنيِ نَن وَلِ سْونّيَمَ.حَمَ نَشَ فٍرٍ سٌ مَرَ سِ شَنب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اقِشِ لَنلَنتٍيَ كَنَمَ نّ.عِ نَشَ لَ مِشِ رَ نَشَن دّ وُي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 يٌ عَ نفَ نُن عَ بَبَ مَ،عَ دُنِحَ عِفِرِ مَ دِ مِ نَن كُي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ِفٍ نَشَن سْتْمَ مَقُرٍنيِ رَ، نَ مُ بُ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َ قَلَ، «ﭑ نَن ﭑ فبٍحْشْمَ نّ.»عِ شَشِلِ تِ عَلَتَلَ نَن نَ، عَ عِ رَكِسِمَ ن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ُ وَ مَ مَنِيَ سٍ تِنشِنتَرٍ شْن مَ.سِكٍيلِ تِنشِنتَرٍ مُ قَن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عَدَ مَدِ شُن تِمَ كِرَ ندٍ رَ.عِبُنَدَ مَ تَن مُ نْمَ نَ قَهَامُدٍ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ايِدِ تٌنفٌقٍ عَلَ بّ مَقُرٍن مَقُرٍن مَحْشُنيِ فبٍفبٍ شَنبِ،نَ قِندِشِ فَنتَنيِ نَن نَ عَدَ مَدِ ب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لْننِلَ قَتَ مِشِ حَاشِيٍ مَيٍفٍتِدٍ،عَ تِ عٍ قَرِ عَ شْرْشْي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شِلِ قِمَ عَدَ مَدِ مَ، عَ قِندِ عَ بّ لَنثُي رَ،عَلَكٌ عَ شَ عَ يّتّ بْحّ مَتٌ عَ قَنيِ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ّنِ مِشِ رَيَافِمَ،بٍيرٍ مِشِ مَدَشُمَ نّ.سِيسِلَ مُ نْمَ قِندِدٍ شَشِلِمَ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نُنتٍيَ نُن دُفُتّفّحَ مَنفّ كَنتَمَ نّ.مَنفّ كِبَنيِ سَبَتِمَ نّ مَنفّ شَ شَنُنتٍيَ سَابُي ر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نِكٍ سّنبّ قِندِشِ عَ شَ شُننَكٍلِ نَن نَ.شّمْشِ شُنسّشّ قِيشّ قِندِشِ عَ شَ بِنيّ نَن ن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نبْي قِندِشِ كٌبِحَ سٍرِ نَن نَ،لُشُسِنيِ عَدَ مَ شَشِلِ مَتِنشِنمَ نّ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بْحّ تٍشِ مَنِيَ يّتّ شَاحّ رَ.مِشِ نَشَن مَنفّ رَشْنْمَ، نَ بَرَ عَ يّتّ تْورْ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بِنيَشِ مُ تِنمَ فٍرٍ رَ،كْنْ شَشِلِتَرٍ بِرَ مَ سْنشْي نَن قْشْ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ُننَشْنْشِ مُ يِرٍ بُشَمَ عَ وَشَتِ.شّ شَبَ تّمُي عَ بَلٌي قٍنمَ نّ، كْنْ عَ مُ سٍسٍ تٌ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 سِ تِلِن عَلْ يٍ نَشَن نَ بَا مَ.قَهَامُي كَنيِ نَ بِرِن مَتٌمَ ن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فبٍفبٍ دُفُتّفّحَ قَلَمَ عٍ يّتّ شُن مَ،كْنْ دُفُتّفّ يَتِ يَتِ تٌمَ دُنِحَ مَ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حّرّ مَ تِنشِنيِ نَن نَ،سّيوّ نَ عَ شَ دِيٍ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2026-08-15T13:57:15Z</dcterms:created>
  <dcterms:modified xsi:type="dcterms:W3CDTF">2026-08-15T13:57:15Z</dcterms:modified>
  <dc:title>Bible.com.au: تَالِيٍ 20:1-30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