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تِنشِنشِ مَكَنتَمَ،عَ عَ شَنُنتٍنيِيٍ رَتَنفَمَ كِرَ شْ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ِ نْندِ نُن تِنشِنيِ كٌلٌنمَ نّ،كِرَ تِنشِنشِ نَشٍيٍ مِشِ تِمَ قٍ قَنيِ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قَمَ عِ بْحّ نَن مَ،قٍ كٌلٌنيِ حْشُنمَ عِ بّ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 قَنيِ عِ رَتَنفَمَ،نْندِ عِ مَكَنتَم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رَتَنفَمَ كِرَ حَاشِ مَ،عَ عِ رَتَنفَمَ وْيّن كٌبِ قَلّ مَ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فبِلٍنمَ تِنشِنيِ كِرَ قْشْ رَ،نَشٍيٍ حّرّ مَ دِ مِ كُي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رَقَنشِ نَشٍيٍ مَ،نَشٍيٍ حّلّشِنشِ كٌبِحَ ر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شَ كِرَ مُ تِنشِن،نَشٍيٍ حّرّ كِ مُ قَ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عِ رَتَنفَمَ نّ فِنّ حَاشِ مَ،لَنفٌي فِنّ شَ دّ عِحْشُنيِ م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عَ شَ شّمّ سِنفٍ قِنسِرِوَلِمَ،نَشَن نّيمُمَ عَ مَرِفِ عَلَ شَ سَاتّ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يَ قَن عَدَ مَدِيٍ ب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وَلِ كٌبِ عَ رَبِرَ مَ نّ،عَ حّرّ كِ عَ شَنِن عَلِفِيَ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ٍيٍ بِرَ مَ عَ قْشْ رَ،عٍ مُ فبِلٍنمَ سْنْن، عٍ مُ كِسِ سْتْ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عِ شَ عِ حّرّ مِشِ قَنيِيٍ نَن مَ كِرَ رَ،عِ شَ تِنشِنتْييٍ شَ كِرَ سُشُ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يٍ لُمَ نّ يِ بْشِ مَ،مِشِ هَفِفّيٍ مُ كٍلِمَ بٍ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حَاشِيٍ تَن حْنمَ نّ يِ بْشِ مَ،تِنشِنتَرٍيٍ كٍرِ مَ ن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شَ عِ ﭑ مَ مَسٍنيِيٍ سُشُ،شَ عِ ﭑ مَ سّرِيّ رَبَتُ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ِ تُلِ مَتِ لْننِ رَ، شَ نْندِ رَقَن عِ بْحّ م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َشِلِ قَنيِ قٍن، شَ عِ نْندِ مَشِلِ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َ قٍن عَلْ فبٍتِ، شَ عِ عَ قٍن عَ قَنيِ رَعَلْ بَننَيَ قٍنمَ كِ نَشّ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ِ عَلَتَلَ شَ يَرَفَاشُي كٌلٌنمَ نّ،عِ عَلَ شَ قٍ قَهَامُمَ نّ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نَن لْننِ قِمَ،شَشِلِ قَنيِ نُن نْندِ مِنِمَ عَ كّرّ ع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ٍ قَنيِ فبٍفبٍ رَفَتَمَ تِنشِنتْييٍ بّ.عَ نْندِ قَلّ مَكَنت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2026-07-26T00:53:02Z</dcterms:created>
  <dcterms:modified xsi:type="dcterms:W3CDTF">2026-07-26T00:53:02Z</dcterms:modified>
  <dc:title>Bible.com.au: تَالِيٍ 2:1-22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