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4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تَرٍ تِنشِنش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تَرٍ تِنشِنشِ قَن شَشِلِتَرٍ وُلٍ قَلّ بّ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بَتَقٍ رَ عِ مُ نَشَن كٌلٌن، عَ مِشِ رَتَنتَنمَ ن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دِ عَ يّتّ شُن نَكَنَمَ نّ عَ شَ دَشُحَ رَ،كْنْ عَ قَ عَ بْحّ رَتٍ عَلَتَلَ تَن مَ نَ شُننَكَنّ شَ قٍ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ننَيَ عَ نِيَمَ نّ مِشِ شَ بٌورٍ فبٍفبٍ سْتْ،كْنْ سٍتَرٍحَ دّقَنبٌورٍحَ كَنَمَ ن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ْوحّفّتِ قَمَ نّ حَشَنكَتّ سْتْدٍ،وُلٍ قَلّ مُ كِسِ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فبٍفبٍ كَتَمَ عٍ يّتّ رَقَندٍ كِنِكِنِنتٍيٍ مَ،بِرِن بِرَ مَ نّ مِشِ قْشْ رَ نَشَن كِ تِ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تَرٍ مُ رَقَن عَ نفَشَكٍرٍنيِيٍ يَتِ مَ،عَ مُ رَقَن عَ بٌورٍيٍ قَن مَ.عَ نَ عٍ مَشَندِ، عٍ مُ عٍ تُلِ مَتِمَ عَ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شَشِلِ قٍنمَ، عَ قٍ قَنيِ رَبَمَ نّ عَ يّتّ بّ.مِشِ نَشَن قَهَامُي قٍنمَ، عَ شَ قٍ سْونّيَمَ ن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ْوحّفّتِ قَمَ نّ حَشَنكَتّ سْتْدٍ،هَلَكِ بِرَ مَ نّ وُلٍ قَلّ قْشْ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اقُلِ مُ لَن شَشِلِتَرٍ يِ رَ،عَلْ عَ تٌ مُ لَن كٌنيِ قَن شَ كُنتِفِيٍ يَامَرِ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لَ بْحّ تٍ شْنْ، عَ مُ كٌنبِ رَفبِلٍنمَ.نَ كُي عَ بِنيّ سْتْمَ نّ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شَ شْنّ مَنِيَ يّتّ شَاحّ رَ،عَ شَ هِننّ قَن مَنِيَ شِنِ رَ بُرّشّ شِندٍ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 شَشِلِتَرٍ كْنتْقِلِ نَن بّندُنمَ عَ بَبَ مَ،فِنّ شَ سْنشْي شُنشُرِ لُشِ نّ عَلْ يٍنَشَن لُمَ مِنِ رَ قّحّ يَلٍ دِ كُي، عَ مُ عَ عِتِ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بَنشِ نُن هَرِفٍ سْتْمَ عٍ بَبَ كّ رَ،كْنْ عَلَ نَن فِنّ شَشِلِمَ قِمَ شّمّ 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ننَشْنّ مِشِ لُمَ نّ شِشْلِ كُي،عَ كَامّ نَن تُن سْتْ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عَلَ شَ سّرِيّ رَبَتُمَ،عَ عَ يّتّ رَتَنفَمَ نّ قَشّ مَ،كْنْ نَشَن مُ عَ حّنفِ سَمَ عَ حّرّ كِ شْن مَ،عَ قَشَمَ نّ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تَرٍ كِقٍ نَ مَنِيَشِ عَلَتَلَ دٌنِقٍ نَن نَ.عَلَ قَمَ نّ نَ دٌنِ رَفبِلٍندٍ عَ 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قٍ بِرِن نَبَ عِ شَ دِ شُرُقٍ رَ عَلَكٌ عَ شَ كِسِ،شَ نَ مُ عَ رَ، عَ قَشَمَ نّ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لُمَ شْنْ رَ، عَ نَ سَرٍ قِمَ نّ.شَ عِ عَ مَلِ كٍرٍن، عَ مَن فبِلٍنمَ نّ نَ م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ِ تُلِ مَتِ مَرَ سِ رَ، عِ شَ تِن عٍ شَ عِ شَرَن،عَلَكٌ عِ شَ قِندِ شَشِلِمَ ر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حْشُن فبٍفبٍ نَ مِشِ بْحّ كُي،كْنْ عَلَتَلَ وَشْنقٍ نَن كَمَلِ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دِ وَ مَ عَ بٌورٍ شَ دُفُتّفّحَ عَ مَ.سٍتَرٍ قِسَ وُلٍ قَلّ بّ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يَرَفَاشُي مِشِ رَكِسِمَ نّ.نَ مِشِ نَ عَ سَ كْي رَ، عَ مُ هَنمّمَ تْورّ يٌ ر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ننَشْنّ عَ دٌنسٍ تٌنفٌمَ نّ عَ بّلّشّ،كْنْ عَ مُ وَكِلِمَ عَ رَ سٌقٍ رَ عَ دّ عِ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مَيٍلٍ بْنبْ، عَلَكٌ شَشِلِتَرٍ شَ شَشِلِ سْتْ.شَشِلِمَ نَ رَ سِ، عَلَكٌ عَ شَشِلِ شُن شَ مَس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 نَشَن عَ بَبَ كَسَرَ مَ، عَ عَ نفَ كٍرِ،مِشِ رَيَافِشِ نَ عَ ر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، شَ عِ مُ مَرَ سِ رَ مّمَ،عِ بَرَ عِ يّتّ مَكُيَ قٍ كٌلٌنيِ ر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يدٍ وُلٍ قَلّ يٌمَ سّرِيّ نَن مَ،تِنشِنتَرٍيَ نَن مِنِمَ مِشِ حَاشِ دّ عِ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مَيٍلٍ حَشَنكَتَمَ نّ،لْننِتَرٍ بْنبْمَ نّ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2026-10-19T10:52:09Z</dcterms:created>
  <dcterms:modified xsi:type="dcterms:W3CDTF">2026-10-19T10:52:09Z</dcterms:modified>
  <dc:title>Bible.com.au: تَالِيٍ 19:1-29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