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presProps" Target="presProps.xml"/>
  <Relationship Id="rId36" Type="http://schemas.openxmlformats.org/officeDocument/2006/relationships/viewProps" Target="viewProps.xml"/>
  <Relationship Id="rId3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50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َالِيٍ 19:1-2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نَشَن شَشِلِ قٍنمَ، عَ قٍ قَنيِ رَبَمَ نّ عَ يّتّ بّ.مِشِ نَشَن قَهَامُي قٍنمَ، عَ شَ قٍ سْونّيَمَ نّ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ْوحّفّتِ قَمَ نّ حَشَنكَتّ سْتْدٍ،هَلَكِ بِرَ مَ نّ وُلٍ قَلّ قْشْ رَ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اقُلِ مُ لَن شَشِلِتَرٍ يِ رَ،عَلْ عَ تٌ مُ لَن كٌنيِ قَن شَ كُنتِفِيٍ يَامَرِ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لْننِلَ بْحّ تٍ شْنْ، عَ مُ كٌنبِ رَفبِلٍنمَ.نَ كُي عَ بِنيّ سْتْمَ نّ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َنفّ شَ شْنّ مَنِيَ يّتّ شَاحّ رَ،عَ شَ هِننّ قَن مَنِيَ شِنِ رَ بُرّشّ شِندٍ مَ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دِ شَشِلِتَرٍ كْنتْقِلِ نَن بّندُنمَ عَ بَبَ مَ،فِنّ شَ سْنشْي شُنشُرِ لُشِ نّ عَلْ يٍنَشَن لُمَ مِنِ رَ قّحّ يَلٍ دِ كُي، عَ مُ عَ عِتِمَ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بَنشِ نُن هَرِفٍ سْتْمَ عٍ بَبَ كّ رَ،كْنْ عَلَ نَن فِنّ شَشِلِمَ قِمَ شّمّ مَ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ُننَشْنّ مِشِ لُمَ نّ شِشْلِ كُي،عَ كَامّ نَن تُن سْتْمَ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نَشَن عَلَ شَ سّرِيّ رَبَتُمَ،عَ عَ يّتّ رَتَنفَمَ نّ قَشّ مَ،كْنْ نَشَن مُ عَ حّنفِ سَمَ عَ حّرّ كِ شْن مَ،عَ قَشَمَ نّ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سٍتَرٍ كِقٍ نَ مَنِيَشِ عَلَتَلَ دٌنِقٍ نَن نَ.عَلَ قَمَ نّ نَ دٌنِ رَفبِلٍندٍ عَ مَ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سٍتَرٍ تِنشِنشِ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شَ قٍ بِرِن نَبَ عِ شَ دِ شُرُقٍ رَ عَلَكٌ عَ شَ كِسِ،شَ نَ مُ عَ رَ، عَ قَشَمَ نّ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نَشَن لُمَ شْنْ رَ، عَ نَ سَرٍ قِمَ نّ.شَ عِ عَ مَلِ كٍرٍن، عَ مَن فبِلٍنمَ نّ نَ مَ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شَ عِ تُلِ مَتِ مَرَ سِ رَ، عِ شَ تِن عٍ شَ عِ شَرَن،عَلَكٌ عِ شَ قِندِ شَشِلِمَ رَ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َحْشُن فبٍفبٍ نَ مِشِ بْحّ كُي،كْنْ عَلَتَلَ وَشْنقٍ نَن كَمَلِمَ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دَ مَدِ وَ مَ عَ بٌورٍ شَ دُفُتّفّحَ عَ مَ.سٍتَرٍ قِسَ وُلٍ قَلّ بّ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شَ يَرَفَاشُي مِشِ رَكِسِمَ نّ.نَ مِشِ نَ عَ سَ كْي رَ، عَ مُ هَنمّمَ تْورّ يٌ رَ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ُننَشْنّ عَ دٌنسٍ تٌنفٌمَ نّ عَ بّلّشّ،كْنْ عَ مُ وَكِلِمَ عَ رَ سٌقٍ رَ عَ دّ عِ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مَيٍلٍ بْنبْ، عَلَكٌ شَشِلِتَرٍ شَ شَشِلِ سْتْ.شَشِلِمَ نَ رَ سِ، عَلَكٌ عَ شَشِلِ شُن شَ مَسَ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دِ نَشَن عَ بَبَ كَسَرَ مَ، عَ عَ نفَ كٍرِ،مِشِ رَيَافِشِ نَ عَ رَ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مَ دِ، شَ عِ مُ مَرَ سِ رَ مّمَ،عِ بَرَ عِ يّتّ مَكُيَ قٍ كٌلٌنيِ رَ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سٍتَرٍ تِنشِنشِ قَن شَشِلِتَرٍ وُلٍ قَلّ بّ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سٍيدٍ وُلٍ قَلّ يٌمَ سّرِيّ نَن مَ،تِنشِنتَرٍيَ نَن مِنِمَ مِشِ حَاشِ دّ عِ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مَيٍلٍ حَشَنكَتَمَ نّ،لْننِتَرٍ بْنبْمَ نّ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فبَتَقٍ رَ عِ مُ نَشَن كٌلٌن، عَ مِشِ رَتَنتَنمَ نّ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دَ مَدِ عَ يّتّ شُن نَكَنَمَ نّ عَ شَ دَشُحَ رَ،كْنْ عَ قَ عَ بْحّ رَتٍ عَلَتَلَ تَن مَ نَ شُننَكَنّ شَ قٍ رَ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َننَيَ عَ نِيَمَ نّ مِشِ شَ بٌورٍ فبٍفبٍ سْتْ،كْنْ سٍتَرٍحَ دّقَنبٌورٍحَ كَنَمَ نّ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ْوحّفّتِ قَمَ نّ حَشَنكَتّ سْتْدٍ،وُلٍ قَلّ مُ كِسِمَ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فبٍفبٍ كَتَمَ عٍ يّتّ رَقَندٍ كِنِكِنِنتٍيٍ مَ،بِرِن بِرَ مَ نّ مِشِ قْشْ رَ نَشَن كِ تِمَ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سٍتَرٍ مُ رَقَن عَ نفَشَكٍرٍنيِيٍ يَتِ مَ،عَ مُ رَقَن عَ بٌورٍيٍ قَن مَ.عَ نَ عٍ مَشَندِ، عٍ مُ عٍ تُلِ مَتِمَ عَ رَ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">
  <a:themeElements>
    <a:clrScheme name="Theme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2026-08-15T13:57:16Z</dcterms:created>
  <dcterms:modified xsi:type="dcterms:W3CDTF">2026-08-15T13:57:16Z</dcterms:modified>
  <dc:title>Bible.com.au: تَالِيٍ 19:1-29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