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ٌورٍتَر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ٌورٍتَرٍ عَ وَشْنقٍ فبَنسَن نَن قٍنمَ،عَ يٌ مَرَ سِ بِرِن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مُ وَ مَ شَشِلِ قَنيِ شْن،عَ وَ مَ عَ يّتّ شَ مَحْشُنيِ نَن تُن مَسٍنق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يٌمَ مِشِيٍ مَ،عٍ يٌمَ عٍ مَ هَن عٍ سَ يَاف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شَ وْيّنيِ تِلِن عَلْ بَا،عَ لْننِ رَ مِنِمَ نَشَن لُشِ عَلْ دُلٌنيِ يٍ قَني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ْندِ قِقٍ مِشِ حَاشِ مَ، عَ مُ قَن.عَ مُ لَنمَ تِنشِنتْي شَ تْوحّف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تَرٍ سْنشْي شْرّ عِسْشْمَ،عَ بْنبْي سْتْمَ عَ دّ سَابُي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دّ عَ شُن نَكَنَمَ نّ،عَ نّنيِ قِندِشِ فَنتَنيِ نَن نَ عَ نِي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قِشِ شَ مَسٍنيِ لُشِ نّ عَلْ دٌنسٍ حْشُنمّ،نَشَن فٌرٌ مَ مِشِ قُرِ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نَشْنّ نُن كَسَرّ رَبَ،نٍيٍ نفَ كٍرٍن، عٍ بَبَ كٍرٍ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قِندِشِ كَنتَرِ سّنبّمَ نَن نَ،تِنشِنتْي لُمَ نَشَن نِينِ بُ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قُلِ قِندِشِ بَننَ شَ كَنتَرِ نَن نَ،عَ حْشْ عَ مَ تّتّ نَ عَ رَنَشَن مُ نْمَ كَنَدٍ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بَلٌي نَ يّتّ عِفبٌحَ شَنبِ رَ،كْنْ نْرّ نَ يّتّ مَفٌرٍ قْشْ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يَابِ قِمَ بٍينُ عَ شَ مِشِ شُي رَ مّ،عَ دَشُحَ مَسٍنمَ نّ، عَ عَ يّتّ رَيَاف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 لِمَنِيَشِ مِشِ مَلِمَ نّ عَ شَ قُرٍ كُي،كْنْ لِمَنِيَ بَشِ نَشَن يِ،نَ مُ كٍلِمَ سْنْن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لَ كَتَمَ سٍ كٌلٌندٍ،عَ عَ تُلِ مَتِمَ مَسٍنيِ قَن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رَ رَبِشِ مِشِ بّ نَشَن كِ تِمَ،مَنفّيٍ يَتِ تٌقٍ سْونّيَمَ نّ نَ كَنيِ ب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سِنفٍ عَ يّتّ شُن مَقَلَمَ قٍ كُي،عَ لُمَ نّ عَلْ نْندِ نَ عَ تَن نَن بّ،كْنْ عَ كَلَمُتِ مَشْرِنيِ شْرْشْي تِمَ نّ عَ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لُقٍ عَلَ مَ عَ سْنشْي حْنمَ نّ،عَ فٍرٍ حْن سّنبّمَيٍ تَف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كٌنبِشِ شَ بْحّ شْرْشْي لُمَ نّ عَلْ تَا مَكَنتَشِ.نَ سْنشْي مْولِ شْرْشْ دَنفِقٍ فٍيلِ كٌندٌنيِ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شَ مَسٍنيِ نْمَ عَ بَلٌي قِدٍ عَ مَ،عَ هَيِ قَنمَ نّ عَ شَ وْيّنيِ سَابُي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شّ نُن سِمَيَ قَتَنمَ مِشِ شَ وْيّنيِ نَن نَ.وْيّنلَ عَ سَرٍ سْتْمَ نّ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سْتْقٍ قِندِشِ هّيرِ نَن نَ،نَشَن قَتَنشِ عَلَتَلَ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 مَيَندِ تِمَ،كْنْ سٍ كَنيِ عَ يَابِمَ عَ شْرْشْي نَن ن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مِشِ بٌورٍيٍ وُيَ، نَ نْمَ قِندِدٍ تْورّ رَ عَ بّ،كْنْ بٌورٍ ندٍ نَ نَ نَشَن قَن عَ نفَشَكٍرٍنيِ بّ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2026-10-19T10:52:09Z</dcterms:created>
  <dcterms:modified xsi:type="dcterms:W3CDTF">2026-10-19T10:52:09Z</dcterms:modified>
  <dc:title>Bible.com.au: تَالِيٍ 18:1-24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