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4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17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ِ تِقٍ نَادّيٍ رَبِمَ نّ، عَ قٍ بِرِن سْونّيَمَ ن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حّقٍ كٌنبِ مَ عَ مَرَقَنيِ نَن نَ فبٌمَ،كْنْ نَ عِقَلَقٍ عَ شَنُنتٍنمَيٍ تَفِ عِسٌ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نتَنيِ مَسٍنقٍ لْننِلَ بّ عَ قَهَامُي قِمَ نّ عَ مَ،دَنفِقٍ لْننِتَرٍ بْنبْقٍ لُشُسِنيِ يَ كّمّ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نَشَن مَنفّ مَتَندِ مَ تُن،سْورِ كِنِكِنِتَرٍ نَن شّيمَ عَ شِلِ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رَلَنقٍ سُبٍ شَاحّ رَ، نَشَن شَ دِيٍ بَشِ عَ يِ،نَ قِسَ نَرَلَنقٍ شَشِلِتَرٍ رَ، نَشَن حّرّ مَ عَ شَ شَشِلِتَرٍحَ كُي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قٍ قَنيِ حْشْمَ قٍ حَاشِ رَ،قٍ حَاشِ مُ مَكُيَمَ نَ شَ بَنشِ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ٍرٍ قْلْقٍ لُشِ نّ عَلْ بٌفٌنِ عِبْوقٍ.نَ كُي بٍينُن سْنشْي شَ مِنِ، كٍلِ نَا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نْندِ قِمَ قٍ كٌبِ رَبَمَ،نُن مِشِ نَشَن تِنشِنتْي تْوحّفّمَ،عٍ مُ رَقَن عَلَتَلَ 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كْبِرِ لُ لْننِتَرٍ يِ رَ،عَ مُ نَ رَوَلِمَ لْننِ سْتْقٍ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عَ دّقَنبٌورٍ شَنُمَ تّمُي بِرِن،عَ عَ نفَشَكٍرٍنيِ مَلِمَ عَ تْورْ تّمُي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َنتَرٍيَ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تَرٍ نَشَن شَشِلِ مُ نَ،نَ نَن فبَنسَن تَانِمَ عَ بٌورٍ بّ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ٍرٍ رَقَن مِشِ يٌ مَ،يُنُبِ قَن نَقَن نَ كَنيِ مَ.مِشِ نَشَن عَ يّتّ عِفبٌمَ،شُننَكَنّ نَن عَ لِ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يٌ مَدَشُي تِمَ، نَ مُ هّيرِ سْتْمَ،مِشِ يٌ وْيّن كٌبِ قَلَمَ، نَ تْورْ مَ نّ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يٌ دِ لْننِتَرٍ بَرِ، نَ قَمَ نّ تْورْدٍ.مِشِ يٌ دِ شَشِلِتَرٍ سْتْ، نَ مُ سّيوَ 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حّ سّيوَشِ، سٍرِ قَنيِ نَ عَ رَ،شَشِلِ سُننُنشِ تَن شْرِيٍ نَن شُن نَكَنَم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سٍيٍ رَ سُشُمَ فُندٌ رَ،عَلَكٌ كِيتِ تِنشِنشِ شَ مَقِندِ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مَكْرّ شَشِلِمَ رَ،كْنْ شَشِلِتَرٍ يَ تِشِ قٍ مَكُيَشِ نَن ن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 شَشِلِتَرٍ قِندِ مَ تْورّ نَن نَ عَ بَبَ بّ،عَ قِندِ شْنّ رَ عَ نفَ بّ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لَن كْبِرِ شَ بَ تِنشِنتْي يِ رَ،عَ مُ لَن كُنتِفِ شَ بْنبْ عَ شَ تِنشِنيِ شَ قٍ ر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 عَ دّ نَن سُشُمَ، عَ بْحّ مُ تٍ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مِ شُنتُنيِ سْتْقٍ بْحّسَ كُينَ نَن قِسَ سُبٍ فبٍفبٍ سْتْقٍ بّ لَنتَرٍيَ نَ دّننَشّ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نْمَ عَ مَحْشُندٍ لْننِلَ رَ شَ عَ دُندُشِ،عَ نْمَ عَ مَحْشُندٍ قَهَامُلَ رَ شَ عَ سَبَرِشِ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َلِكّ شَشِلِمَ سّنبّ فبٌ دَنفِقٍ وَلِ كَنيِ شَ دِ رَ،نَشَن قٍ مَيَافِشِ رَبَمَ.نَ وَلِكّ مْولِ تَن كّ سْتْمَ نّ نَ دٍنبَيَ كُي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ّيمَ نُن فبٍتِ مَتٌسٍ نَ تّ نَن نَ،كْنْ عَلَتَلَ نَن عَدَ مَ بْحّ مَتٌ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كٌبِ رَبَ وْيّن تِنشِنتَرٍ رَ مّمَ،عَ عَ تُلِ مَتِمَ وُلٍ قَلّ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يٌمَ سٍتَرٍيٍ مَ،نَ بَرَ سٍتَرٍ دَا مَرِفِ يٍلٍبُ.مِشِ نَشَن يٍلٍمَ عَ بٌورٍ شَ تْورّ مَ،نَ حَشَنكَتّ نَن سْتْ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مَدِيٍ قِندِشِ قٌرِيٍ شَ سّيوّ نَن نَ،بَبَيٍ قَن قِندِشِ عٍ شَ دِيٍ شَ سّيوّ نَن ن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شَ وْيّنيِ مُ لَن شَشِلِتَرٍ دّ عِ،وُلٍ مُ لَن مَنفّ دّ ع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2026-08-15T13:56:47Z</dcterms:created>
  <dcterms:modified xsi:type="dcterms:W3CDTF">2026-08-15T13:56:47Z</dcterms:modified>
  <dc:title>Bible.com.au: تَالِيٍ 17:1-28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