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دٌندٌرٌنتِ سْتْشِ تِنشِنيِ رَنَ نَن قِسَ سٍ فبٍفبٍ سْتْشِ بّ تِنشِنتَرٍيَ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تّ تٌنفٌمَ عَ شَ قٍ رَبَشِ مَ،كْنْ نَ قٍيٍ رَفِرِ مَنفّ نَ عَلَتَلَ نَ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مَسٍنيِ تِدٍ فبٌ،عَ شَ كِيتِ شَ تِنشِ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سِكٍيلِ تِنشِنشِ نَن بّ،عَ شَ وَلِ نَن نَ سٍ مَنِيَسٍ كَمَلِش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مُ رَقَن مَنفّيٍ مَ،بَرِ مَ تِنشِنيِ نَن مَنفّ كِبَنيِ مَبَنبَن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شَ هِننّ نَ تِنشِنتْييٍ بّ،نْندِ قَلّ رَقَن ع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بْحّتٍ مِشِ قَشَمَ نّ،كْنْ لْننِلَ قَتَ مَنفّ بْحّ رَفٌرٌد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حّلّشِنيِ قِندِ مَ سِمَيَ نَن نَ،عَ شَ هِننّ لُمَ نّ عَلْ نُشُي نَشٍيٍ تُنّ يٍ رَ مِنِ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سْتْي قَن شّيمَ سْتْي بّ،شَشِلِ قَنيِ سْتْي قَن فبٍتِ سْتْي ب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كِرَ مُ سِفَمَ قٍ حَاشِ مَ.مِشِ نَشَن عَ حّنفِ سَشِ عَ حّرّ كِ شْن مَ، نَ كِسِ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رَفِر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مِشِ نَن شُن نَكَنَمَ،يّتّ عِتٍيَ مِشِ نَن نَلْي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ُقٍ يّتّ مَفٌرٍيٍ يَ مَ، نَ قَننَاقُلِ عِتَشُنقٍ بّ يّتّ عِفبٌييٍ يَ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ّيرِ نَ مِشِ بّ نَشَن عَ حّنفِ سَمَ قٍ رَبَ كِيٍ شْن مَ.سّيوّ نَ مِشِ بّ نَشَن عَ شَشِلِ تِمَ عَلَتَلَ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سَبَرِشِ قِندِ مَ شَشِلِمَ نَن نَ.وْيّن حْشُنمّ شَشِلِ قِمَ نّ مِشِ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قَنيِ سِمَيَ نَن قِمَ شَشِلِمَ مَ،شَشِلِتَرٍحَ قِندِ مَ حَشَنكَتّ نَن نَ شَشِلِتَرٍ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عَ حّنفِ سَمَ عَ شَ مَسٍنيِ مَ،عَلَكٌ لْننِ قَنيِ شَ مِنِ عَ دّ كُي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 قَنيِ قِندِشِ كُمِ نَن نَ،نَشَن شَشِلِ نُن قَتٍ رَيَلَن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عَ مَحْشُن نّ عَ شَ كِرَ قَنشِ،كْنْ عَ رَحْنيِ عَ شُن تِمَ قَشّ نَن ن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لِكّ شَ كَامّ نَن عَ تُتُنمَ وَلِ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يَنتٍ قٍ حَاشِ مَحْشُنمَ نّ،عَ شَ مَسٍنيِ مِشِ فَن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نَتّ تٌنفٌمَ عَ بْحّ كُي،كْنْ مَرَفِرِ نَ عَلَ نَن بّلّش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بِ فٍرٍ شْرّ عِسْشْمَ نّ،نَاقِشِ دّقَنمَيٍ تَفِ عِسٌ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بِ عَ بٌورٍ رَتَنتَنمَ نّ،عَ نَ تِ كِرَ حَاشِ شْن م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ْنشُمَ مَسٍنمَ عَ يَ نُن عَ دّ رَ،عَ وَ مَ قٍ حَاشِ ندٍ نَن نَبَقٍ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نسّشّ قِيشّ قِندِ مَ بِنيّ نَن نَ،نَشَن سْتْمَ كِرَ تِنشِنشِ شْن 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حّ مِشِ قَن فٍرٍ سٌي بّ،يّتّ سُشُي تِدٍ دَنفِ تَا سُشُقٍ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َندَ بُنمَ قٍ ندٍ مَ،كْنْ قٍ بِرِن نَفِرِ مَنفّ نَ عَلَتَلَ نَن ن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تَن بّ، عَ شَ كِرَ بِرِن قَن،كْنْ كِيتِ سَ مَنفّ عَلَ عَ بْحّ كٌلٌ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لِ بِرِن تَشُ عَلَتَلَ رَ، عَلَكٌ عَ شَ سْونّي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ٍ بِرِن يَءِلَنشِ قٍ ندٍ نَن مَ.هَلِ مِشِ حَاشِ دَاشِ فبَلٌي لْشْي نَن مَ 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ّتّ عِفبٌي شْنشِ.حَشَنكَتّ نَن عَ مَمّق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نُبِ شَقَرِ مَ هِننّ نُن دُفُتّفّيَ نَن سَابُي رَ.عَلَتَلَ شَ يَرَفَاشُي مِشِ رَتَنفَمَ قٍ حَاشِ نَ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ّرّ كِ نَ رَقَن عَلَتَلَ مَ،عَ عَ نِيَمَ نّ فٍرٍ شَ حْن نَ كَنيِ نُن عَ يَشُييٍ تَف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2026-08-15T13:57:17Z</dcterms:created>
  <dcterms:modified xsi:type="dcterms:W3CDTF">2026-08-15T13:57:17Z</dcterms:modified>
  <dc:title>Bible.com.au: تَالِيٍ 16:1-33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