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ِشِ حَاشِ شَ سّرّشّ شْنمَ،كْنْ عَ تِنشِنتْي شَ دُبَ سُشُ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ِشِ حَاشِ شَ كِرَ شْنمَ،كْنْ مِشِ نَشَن بِرَ مَ تِنشِنيِ قْشْ رَ عَ رَقَن عَ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رَ قَنيِ بّحِنقٍ قِندِ مَ حَشَنكَتّ نَن نَ.شُرُتَرٍحَ مِشِ شُن تِمَ قَشّ كِرَ نَ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ٌ قٍ بِرِن كٌلٌن،هَلِ نَشَن نَبَمَ عَلِفِيَمَ نُن يَهَننَمَ،عَ عِبُنَدَ مَ بْحّ قَن كٌلٌ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ي مُ وَ مَ مَرَ سِ شْن مَ،عَ مُ سِفَمَ لْننِلَ يِرٍ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 سّيوَشِ مِشِ لَهَلّ قَنمَ،كْنْ بْحّ تْورْشِ مِشِ لَهَلّ كَنَمَ ن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لْننِ نَن قٍنمَ،كْنْ شَشِلِتَرٍ دَشُ وْيّنيِ نَن تُن قَلَ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مِسِكِينّ تْورْ عَ شَ سِمَيَ كُي،شَ عَ بْحّ سّيوَشِ، نَ قِندِ مَ نّ بَلٌي رَ عَ بّ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َرٍ عَلَ يَرَفَاشُي،قَن بَننَ شَشِلِ عِقُشِ ب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دٍ حِحّ دٌنقٍ شَنُنتٍيَ كُي،نَ قَن سُبٍ دٌنقٍ بّ فبّسّنشْننّيَ كُي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ابِ بْرْشْش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 رَتٍ فٍرٍ شْرّ عِسْشْمَ نّ،بْحّ رَفٌرٍ سْنشْي رَشِنبٍلِمَ ن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نَشْنّ شَ كِرَ مَبَلَنشِ تُنبٍيٍ نَن نَ،كْنْ تِنشِنتْي شَ كِرَ حّرّ حْشُ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 لْننِشِ قِندِ مَ سّيوّ نَن نَ عَ بَبَ بّ،كْنْ دِ لْننِتَرٍ يٌمَ نّ عَ نفَ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حَ رَقَن لْننِتَرٍ مَ،كْنْ شَشِلِمَ شَ كِرَ تِنشِن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َ سِتَرٍحَ وَلِ كَنَمَ نّ،كْنْ مَرَ سِ فبٍفبٍ وَلِ نَن سْونّيَ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َ مِشِ بّ نَشَن قَتَ عَ بٌورٍ يَابِدٍ.وْيّنيِ تِدٍ فبٌ نَشَن قَلَشِ عَ قَلَ كِ مَ نُن عَ قَلَ تّمُي 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شَ كِرَ عَ رَتٍمَ نّ كٌورٍ مَ،عَ عَ مَلِ عَ شَ عَلِفِيَمَ كِرَ مَتَنف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يّتّ عِفبٌي شَ بَنشِ رَبِرَ مَ نّ،كْنْ عَ كَاحّ فِنّ شَ بْشِ مَكَنتَمَ نّ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حْشُن كٌبِ رَحَاشُ عَلَتَلَ مَ،كْنْ وْيّن قَنيِ تَن سّنِيّن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لَنتٍ قِندِ مَ نّ تْورّ رَ عَ شَ دٍنبَيَ بّ،كْنْ نَشَن مُ وَ مَ فٍينِ تِنشِنتَرٍ شْن،نَ كَنيِ كِسِ نَن سْتْ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ابِ بْرْشْشِ مِشِ بْحّ رَفٌرٌ مَ نّ،كْنْ وْيّن شْنّ تَن مِشِ بْحّ رَتٍمَ نّ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قٍ مَتٌمَ نّ عَ قَنيِ رَ بٍينُ عَ شَ يَابِ ندٍ قِ،كْنْ قٍ حَاشِ مَقُرَ مِنِدٍ مِشِ حَاشِ دّ عِ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َكُيَ مِشِ حَاشِيٍ رَ،كْنْ عَ عَ تُلِ مَتِمَ تِنشِنتْييٍ شَ مَشَندِ ر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يرَ يَ عِيَلَنشِ مِشِ بْحّ رَ سّيوَ مَ نّ،شّيرَيَ قَنيِ سّنبّ نَن قِمَ مِشِ م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 تُلِ مَتِمَ كِسِ مَرَ سِ رَ،نَ كَنيِ لُمَ نّ لْننِلَيٍ يَ م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تٌندِ مَ مَرَ سِ رَ مّدٍ،نَ يٌشِ عَ يّتّ نَن مَ،كْنْ نَشَن تِنمَ مَرَ سِ رَ مّدٍ،نَ كَنيِ شَ لْننِ نَن شُن مَسَم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يَرَفَاشُي قِندِ مَ لْننِ نَن نَ مِشِ بّ.يّتّ مَفٌرٍ قَمَ بِنيّ نَن ن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شَ وْيّنيِ عَ نِيَمَ نّ شَشِلِ قَنيِ شَ رَقَن مِشِيٍ مَ،كْنْ شَشِلِتَرٍ شَ وْيّنيِ دَشُحَ نَن تُن مَسٍن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ِشِ بِرِن مَتٌمَ،مِشِ حَاشِ نُن مِشِ قَني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ْيّن قَنيِ مِشِ رَيَلَنمَ،كْنْ وْيّن شْنّ مِشِ شَشِلِ تْورْ مَ ن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يٌمَ نّ عَ بَبَ شَ مَرَ سِ مَ،شَشِلِمَ تَن نَ مَرَ سِ نَن سُشُ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ِفٍ قَنيِ نَ تِنشِنتْي شْنيِ،كْنْ تْورّ فبَنسَن نَن قِندِ مَ تِنشِنتَرٍ سَرٍ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لَيٍ شَ وْيّنيِيٍ شَشِلِ قِمَ نّ مِشِ مَ،كْنْ قٍ قَنيِ يٌ مُ نَ لْننِتَرٍيٍ بْحّ كُي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2026-08-15T13:58:12Z</dcterms:created>
  <dcterms:modified xsi:type="dcterms:W3CDTF">2026-08-15T13:58:12Z</dcterms:modified>
  <dc:title>Bible.com.au: تَالِيٍ 15:1-33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