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0209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َالِيٍ 14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لَ عَ حْشْ سَمَ نّ عَ حّرّ كِ شْن مَ،لْننِتَرٍ تَن عَ يّتّ مَدَشُمَ نّ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تَرٍ يٌمَ يُنُبِ تٌنفٌقٍ مَ،كْنْ تِنشِنتْي عَلَ شَ هِننّ نَن قٍنمَ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عَ يّتّ شَ تْورّ كٌلٌن عَ بْحّ كُي،عَ مُ عَ شَ سّيوّ مَسٍنمَ مِشِ فبّتّ بّ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يٍ شَ دٍنبَيَ هَلَكِمَ نّ،تِنشِنتْييٍ تَن شَ دٍنبَيَ قَنمَ نّ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ْشْ عَ مَ عَ عَ حّرّ كِ قَن،عَ قَ لِ كْرّ عَ نَ فبَلٌي كِرَ نَن شْن مَ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ْمَ يٍلٍدٍ عَ دّ رَ، عَ تْورْشِ عَ بْحّ كُي.سّيوّ نْمَ مَقِندِدٍ تْورّ رَ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يٌ، مِشِ قَنيِ يٌ،عٍ بِرِن عٍ شَ وَلِ سَرٍ سْتْمَ نّ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تَرٍ لَمَ نّ مِشِ بِرِن شَ مَسٍنيِ رَ،كْنْ شَشِلِمَ كِرَ مَتٌمَ نّ بٍينُ عَ شَ بِرَ نَ قْشْ رَ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 فَاشُمَ نّ عَلَ يَ رَ، عَ قَ فبِلٍن قٍ حَاشِ قْشْ رَ،كْنْ شَشِلِتَرٍ تَن سٌمَ نّ نَ قٍ حَاشِ كُي مَقُرٍن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بْحّ تٍمَ مَقُرٍن، عَ دَشُحَ نَن نَبَمَ.مِشِ مَدَشُي مُ رَقَن مِشِ يٌ مَ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ِنّ لْننِلَ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شُحَ قِندِ مَ نّ شَشِلِتَرٍ كّ رَ،شَشِلِمَيٍ تَن لْننِ نَن سْتْمَ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يٍ قَمَ نّ عٍ شِنبِ سِندٍ تِنشِنتْييٍ بُن مَ،عٍ كَنتَرِ نَن قٍنمَ تِنشِنتْييٍ شْنيِ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تَرٍ رَحَاشُ بِرِن مَ، هَلِ عَ دْشْبٌورٍ،كْنْ بَننَ رَقَن مِشِ فبٍفبٍ مَ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يٌمَ عَ نفَشَكٍرٍنيِ مَ، عَ بَرَ يُنُبِ سْتْ،كْنْ نَشَن كِنِكِنِ تْورْ مِشِ مَ، نَ بَرَ سّيوّ سْتْ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ٍيٍ قٍ حَاشِ مَحْشُنمَ، نٍيٍ بْنْمَ نّ.كْنْ نَشٍيٍ قٍ قَنيِ مَحْشُنمَ،نَ كَنيِيٍ مَرَقَنيِ نُن نْندِ نَن تٌمَ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ٍينِ نَ وَلِ بِرِن كُي،كْنْ وْيّنيِ فبَنسَن قِندِ مَ سٍتَرٍحَ نَن نَ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َننَيَ نَن نَ لْننِلَ سَرٍ رَ،دَشُحَ نَن تُن لُمَ لْننِتَرٍ تَن يِ رَ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يدٍ نْندِ قَلّ مِشِ نِي رَتَنفَمَ نّ،كْنْ وُلٍ قَلّ مِشِ مَدَشُمَ تُن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فَاشُ عَلَتَلَ يَ رَ،عَ تَن نُن عَ شَ دِيٍ لُمَ نّ كَنتَرِ كُي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شَ يَرَفَاشُي سِمَيَ قِمَ نّ مِشِ مَ،عَلَكٌ عٍ شَ رَتَنفَ فَنتَنيِ مَ نَشَن قِندِ مَ قَشّ رَ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فِنّ لْننِلَ سّنبّ قِمَ نّ عَ شَ دٍنبَيَ مَ،كْنْ فِنّ لْننِتَرٍ عَ شَ دٍنبَيَ شُن نَكَنَمَ نّ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مَ شَ فبٌي قِندِ مَ مَنفّ شَ شُننَكٍلِ نَن نَ،كْنْ حَمَ شَ شُرُنيِ قِندِ مَ مَنفّ شَ شُننَفٌرٍ نَن نَ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شِلِمَ بْحّ تٍ شْنْ،كْنْ شَشِلِتَرٍ عَ شَ دَشُحَ مَسٍنمَ نّ عَ شَ بْحّ تٍ سَابُي رَ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ْحّسَ قِندِ مَ سِمَيَ نَن نَ،كْنْ مِلّ تَن قِندِ مَ قُرٍ نَن نَ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َشَن سٍتَرٍ تْورْ مَ، نَ بَرَ يٌ سٍتَرٍ دَا مَنفّ مَ،كْنْ نَشَن كِنِكِنِ سٍتَرٍ مَ، نَ بَرَ عَ دَا مَنفّ مَتْشْ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حَاشِ شَ حَاشُحَ عَ شُن نَكَنَمَ نّ،كْنْ تِنشِنتْي كَنتَرِ سْتْمَ نّ هَلِ قَشّ يَ عِ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لْننِ نَ شَشِلِمَ بْحّ كُي،شَشِلِتَرٍ يَتِ نْمَ نَ تٌدٍ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تِنشِنيِ بْشِ رَ سِفَمَ نّ يَرٍ،يُنُبِ تَن حَمَ رَيَافِمَ نّ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َلِكّ لْننِلَ رَقَن مَنفّ مَ، كْنْ عَ وَلِكّ يَافِتَرٍ تَن شْنمَ نّ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نَشَن عَ حّرّ مَ عَ تِنشِنشِ رَ، عَ فَاشُمَ نّ عَلَ يَ رَ،كْنْ نَشَن عَ حّرّ مَ تِنشِنتَرٍيَ رَ، نَ نَن يٌمَ عَلَ 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ّتّ عِفبٌي شَ وْيّنيِ قِندِ مَ بْنبْي نَن نَ عَ بّ،لْننِلَ تَن شَ وْيّنيِ عَ مَكَنتَمَ نّ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شَ نِنفٍ مُ بْشِ بُشَمَ، سَفَ مُ رَقٍمَ.نِنفٍ شَ وَلِ عَ نِيَمَ نّ مِشِ شَ بَلٌي فبٍفبٍ سْتْ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ٍيدٍ قَنيِ مُ وُلٍ قَلَمَ،سٍيدٍ حَاشِ تَن وُلٍ نَن تُن قُنقُن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ِشِ مَيٍلٍ لْننِ قٍنمَ نّ، كْنْ عَ مُ عَ سْتْمَ.لْننِ كٌلٌنقٍ مُ شْرْشْ شَشِلِمَ بّ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ِ شَ عِ مَكُيَ شَشِلِتَرٍيٍ رَ،بَرِ مَ عِ مُ لْننِ يٌ سْتْمَ عٍ رَ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2026-06-13T21:23:42Z</dcterms:created>
  <dcterms:modified xsi:type="dcterms:W3CDTF">2026-06-13T21:23:42Z</dcterms:modified>
  <dc:title>Bible.com.au: تَالِيٍ 14:1-35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