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 عَ حْشْ سَمَ نّ عَ حّرّ كِ شْن مَ،لْننِتَرٍ تَن عَ يّتّ مَدَشُ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يٌمَ يُنُبِ تٌنفٌقٍ مَ،كْنْ تِنشِنتْي عَلَ شَ هِننّ نَن قٍن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عَ يّتّ شَ تْورّ كٌلٌن عَ بْحّ كُي،عَ مُ عَ شَ سّيوّ مَسٍنمَ مِشِ فبّتّ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شَ دٍنبَيَ هَلَكِمَ نّ،تِنشِنتْييٍ تَن شَ دٍنبَيَ قَن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ْشْ عَ مَ عَ عَ حّرّ كِ قَن،عَ قَ لِ كْرّ عَ نَ فبَلٌي كِرَ نَن شْن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ْمَ يٍلٍدٍ عَ دّ رَ، عَ تْورْشِ عَ بْحّ كُي.سّيوّ نْمَ مَقِندِدٍ تْورّ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يٌ، مِشِ قَنيِ يٌ،عٍ بِرِن عٍ شَ وَلِ سَرٍ سْتْمَ ن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لَمَ نّ مِشِ بِرِن شَ مَسٍنيِ رَ،كْنْ شَشِلِمَ كِرَ مَتٌمَ نّ بٍينُ عَ شَ بِرَ نَ قْشْ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فَاشُمَ نّ عَلَ يَ رَ، عَ قَ فبِلٍن قٍ حَاشِ قْشْ رَ،كْنْ شَشِلِتَرٍ تَن سٌمَ نّ نَ قٍ حَاشِ كُي مَقُرٍن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بْحّ تٍمَ مَقُرٍن، عَ دَشُحَ نَن نَبَمَ.مِشِ مَدَشُي مُ رَقَن مِشِ يٌ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لْننِل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شُحَ قِندِ مَ نّ شَشِلِتَرٍ كّ رَ،شَشِلِمَيٍ تَن لْننِ نَن سْتْ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قَمَ نّ عٍ شِنبِ سِندٍ تِنشِنتْييٍ بُن مَ،عٍ كَنتَرِ نَن قٍنمَ تِنشِنتْييٍ شْني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رَحَاشُ بِرِن مَ، هَلِ عَ دْشْبٌورٍ،كْنْ بَننَ رَقَن مِشِ فبٍفبٍ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يٌمَ عَ نفَشَكٍرٍنيِ مَ، عَ بَرَ يُنُبِ سْتْ،كْنْ نَشَن كِنِكِنِ تْورْ مِشِ مَ، نَ بَرَ سّيوّ سْتْ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قٍ حَاشِ مَحْشُنمَ، نٍيٍ بْنْمَ نّ.كْنْ نَشٍيٍ قٍ قَنيِ مَحْشُنمَ،نَ كَنيِيٍ مَرَقَنيِ نُن نْندِ نَن تٌ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ينِ نَ وَلِ بِرِن كُي،كْنْ وْيّنيِ فبَنسَن قِندِ مَ سٍتَرٍحَ نَن ن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يَ نَن نَ لْننِلَ سَرٍ رَ،دَشُحَ نَن تُن لُمَ لْننِتَرٍ تَن ي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دٍ نْندِ قَلّ مِشِ نِي رَتَنفَمَ نّ،كْنْ وُلٍ قَلّ مِشِ مَدَشُمَ تُن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فَاشُ عَلَتَلَ يَ رَ،عَ تَن نُن عَ شَ دِيٍ لُمَ نّ كَنتَرِ كُي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يَرَفَاشُي سِمَيَ قِمَ نّ مِشِ مَ،عَلَكٌ عٍ شَ رَتَنفَ فَنتَنيِ مَ نَشَن قِندِ مَ قَشّ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لْننِلَ سّنبّ قِمَ نّ عَ شَ دٍنبَيَ مَ،كْنْ فِنّ لْننِتَرٍ عَ شَ دٍنبَيَ شُن نَكَنَمَ ن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شَ فبٌي قِندِ مَ مَنفّ شَ شُننَكٍلِ نَن نَ،كْنْ حَمَ شَ شُرُنيِ قِندِ مَ مَنفّ شَ شُننَفٌرٍ نَن ن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بْحّ تٍ شْنْ،كْنْ شَشِلِتَرٍ عَ شَ دَشُحَ مَسٍنمَ نّ عَ شَ بْحّ تٍ سَابُي 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سَ قِندِ مَ سِمَيَ نَن نَ،كْنْ مِلّ تَن قِندِ مَ قُرٍ نَن ن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سٍتَرٍ تْورْ مَ، نَ بَرَ يٌ سٍتَرٍ دَا مَنفّ مَ،كْنْ نَشَن كِنِكِنِ سٍتَرٍ مَ، نَ بَرَ عَ دَا مَنفّ مَتْشْ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حَاشُحَ عَ شُن نَكَنَمَ نّ،كْنْ تِنشِنتْي كَنتَرِ سْتْمَ نّ هَلِ قَشّ يَ عِ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نَ شَشِلِمَ بْحّ كُي،شَشِلِتَرٍ يَتِ نْمَ نَ تٌدٍ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بْشِ رَ سِفَمَ نّ يَرٍ،يُنُبِ تَن حَمَ رَيَافِمَ نّ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لِكّ لْننِلَ رَقَن مَنفّ مَ، كْنْ عَ وَلِكّ يَافِتَرٍ تَن شْنمَ نّ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حّرّ مَ عَ تِنشِنشِ رَ، عَ فَاشُمَ نّ عَلَ يَ رَ،كْنْ نَشَن عَ حّرّ مَ تِنشِنتَرٍيَ رَ، نَ نَن يٌمَ عَلَ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شَ وْيّنيِ قِندِ مَ بْنبْي نَن نَ عَ بّ،لْننِلَ تَن شَ وْيّنيِ عَ مَكَنتَمَ ن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ِنفٍ مُ بْشِ بُشَمَ، سَفَ مُ رَقٍمَ.نِنفٍ شَ وَلِ عَ نِيَمَ نّ مِشِ شَ بَلٌي فبٍفبٍ سْتْ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دٍ قَنيِ مُ وُلٍ قَلَمَ،سٍيدٍ حَاشِ تَن وُلٍ نَن تُن قُنقُن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يٍلٍ لْننِ قٍنمَ نّ، كْنْ عَ مُ عَ سْتْمَ.لْننِ كٌلٌنقٍ مُ شْرْشْ شَشِلِمَ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مَكُيَ شَشِلِتَرٍيٍ رَ،بَرِ مَ عِ مُ لْننِ يٌ سْتْمَ ع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2026-08-15T13:57:13Z</dcterms:created>
  <dcterms:modified xsi:type="dcterms:W3CDTF">2026-08-15T13:57:13Z</dcterms:modified>
  <dc:title>Bible.com.au: تَالِيٍ 14:1-35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