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ننَ شَ كْبِرِ عَ شُن سَرَ مَ مِشِ كٌبِيٍ مَ،كْنْ مِشِ كٌبِيٍ مُ سٍسٍ قٍنمَ سٍتَرٍ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لُشِ نّ عَلْ لَنثُي دّشّشِ،مِشِ حَاشِ تَن شَ لَنثُي شُبٍنمَ ن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حَ فٍرٍ نَن نَبُلَمَ،كْنْ مَرَ سِ رَ مّقٍ قِندِ مَ لْننِ نَن ن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رِفٍ نَشَن سْتْمَ تِنشِنتَرٍيَ كُي، عَ سِفَمَ شُرُن نَ نّ،كْنْ هَرِفٍ نَشَن سْتْمَ دْيِ دْيِ تِنشِنيِ كُي، نَ سِفَمَ فبٌ رَ ن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مِشِ مُ عَ وَشْنقٍ سْتْمَ، عَ تْورْ مَ نّ،كْنْ شَ عَ سْتْ، عَ سّيوَ مَ نّ دُنِحّءِفِرِ كُ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يٌمَ مَرَ سِ مَ، عَ نَ سَرٍ سْتْمَ نّ،نَشَن تَن مَرَ سِ بِنيَمَ، نَ قَمَ نّ سَرٍ قَنيِ سْتْدٍ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شَ مَرَ سِ قِندِ مَ سِمَيَ نَن نَ،عَ مِشِ رَتَنفَمَ فَنتَنيِ حَاشِ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هَامُي قِندِ مَ هِننّ نَن نَ مِشِ بّ،كْنْ مِشِ حَاشِ تَن شَ كِرَ شْرْشْ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عَ شَ لْننِ رَوَلِمَ،كْنْ شَشِلِتَرٍ دَشُحَ نَن تُن قُنقُن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ّيرَ تِنشِنتَرٍ قِندِ مَ تْورّ نَن سَابُي رَ،شّيرَ تِنشِنشِ تَن قَمَ يَلَنيِ نَن ن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رُتَرٍ تٌندِ مَ مَرَ سِ سُشُق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تٌندِ مَ مَرَ سِ رَ، عَ سٍتَرٍحَ نُن يَافِ سْتْمَ نّ،كْنْ نَشَن مَرَ سِ رَ مّمَ، عَ بِنيّ نَن سْتْ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حْشُن، مِشِ وَشْنقٍ نَ رَبَ عَ بّ،كْنْ شَشِلِتَرٍ مُ تِنمَ فبِلٍندٍ عَ وَشْنقٍ حَاشِ قْشْ ر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 لُ شَشِلِمَ قْشْ رَ، عَ قَن شَشِلِ سْتْمَ نّ،كْنْ لْننِتَرٍيٍ شَ مَلَن بٌورٍحَ، قِندِ مَ تْورّ نَن تُن ن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ُنُبِتْي سَرٍ قِندِ مَ قٍ حَاشِ نَن نَ،تِنشِنتْي تَن سَرٍ قِندِ مَ هّيرِ نَن ن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قَنيِ كّ لُمَ عَ شَ مَمَدِيٍ نَن بّ،يُنُبِتْي تَن كّ لُمَ تِنشِنتْييٍ نَن بّ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لٌي فبٍفبٍ مِنِمَ نّ سٍتَرٍ شَ شّ مَ،كْنْ تِنشِنتَرٍيَ لُمَ نّ كَسَرَ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بّ نَشَن مُ عَ شَ دِ شُرُ مَ لُشُسِنيِ رَ،نَ دِ مُ رَقَن عَ مَ.بَبّ نَشَن عَ شَ دِ شُرُ مَ،نَ دِ رَقَن عَ م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وَ سَمَ نّ بَلٌي رَ،كْنْ تِنشِنتَرٍ تَن لُمَ كَامّ رَ نّ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 لْننِلَ عَ تُلِ مَتِمَ عَ بَبَ شَ مَرَ سِ نَن نَ،كْنْ شُرُتَرٍ مُ عَ تُلِ مَتِمَ مَرَ سِ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قَنيِ شَ وْيّنيِيٍ قٍ قَنيِ نَن نَمِنِمَ،كْنْ يَنقَنتٍ تَن وَ مَ فٍرٍ نَن شْ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عَ دّ سُشُمَ، عَ شُن نَكٍلِمَ نّ،نَشَن دّ وُيَشِ، نَ تَن عَ شُن نَكَنَمَ نّ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ننَشْنّ شَ قٍقٍ مُ سْونّيَمَ،كْنْ تُننَبّشِ هَرِفٍ فبٍفبٍ سْتْمَ ن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لٍ مُ رَقَن تِنشِنتْي مَ،كْنْ مِشِ حَاشِ تَن عَ يّتّ رَيَافِمَ ن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يِ تِنشِنتْي مَكَنتَمَ نّ،قٍ حَاشِ يُنُبِتْي تَن نَهَلَكِمَ ن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دٍ عَ يّتّ قِندِ مَ بَننَ نَن نَ،كْنْ سٍسٍ مُ عَ يِ رَ.بٌورٍ تَن عَ يّتّ قِندِ مَ سٍتَرٍ نَن نَ،كْنْ هَرِفٍ فبٍفبٍ نَ عَ يِ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2026-08-15T13:57:16Z</dcterms:created>
  <dcterms:modified xsi:type="dcterms:W3CDTF">2026-08-15T13:57:16Z</dcterms:modified>
  <dc:title>Bible.com.au: تَالِيٍ 13:1-25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