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66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1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 لْننِلَيٍ مَتْشْمَ نّ،كْنْ بْحّ حَاشِ كَنيِيٍ، عٍ يٌمَ نّ نٍيٍ 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مَفٌرٍ، مَلِمَ كٍرٍن ثٍتِ نَ نَشَن بّ،عَ قِسَ يّتّ عِفبٌي بّ، بَلٌي مُ نَ نَشَن يِ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مّينِمَ نّ عَ شَ شُرُ سٍ مَ،كْنْ مِشِ حَاشِ تَن يَ عِشَ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شِ رَوَلِ بَلٌي سْتْمَ نّ،كْنْ لْننِتَرٍ بِرَ مَ قٍ قُقَقُ نَن قْشْ رَ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هَرِفٍ قٍنمَ تِنشِنتَرٍيَ رَ،كْنْ تِنشِنتْي سَنكٍيٍ تَن سِفَمَ بْشِ سُشُ رَ ن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قِندِ مَ فَنتَنيِ نَن نَ مِشِ حَاشِ بّ،كْنْ تِنشِنتْي عَ يّتّ رَتَنفَمَ نّ نَ تْورّ م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ْيّن قَنيِ قِندِ مَ شُننَكٍلِ نَن نَ مِشِ بّ،عَلْ مِشِ تٌ عَ شَ وَلِ سَرٍ سْتْ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تَرٍ عَ مَحْشُنشِ عَ عَ شَشِلِ قَن،لْننِلَ تَن مَرَ سِ نَن قٍنم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تَرٍ بْحّ تٍ رَقُرَ،لْننِلَ تَن مُ كٌنبِ يَابِمَ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نْندِ نَن قَلَمَ عَ بٌورٍ شُن،كْنْ سٍيدٍ بَ حَاشِ وُلٍ نَن تُن مَدْشْ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رَ سِ تِدٍ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دّ وُيَشِ شَ وْيّنيِ مِشِ مَشْنْمَ نّ عَلْ سَنتِدّفّمَ،كْنْ لْننِلَ تَن شَ وْيّنيِ مِشِ نَن نَيَلَن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ْندِ قَلّ شَ مَسٍنيِ مُ مَسَرَ مَ،كْنْ وُلٍ قَلّ شَ مَسٍنيِ لُمَ نّ مَسَرَ ر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ءِقُي نَن نَ مِشِ حَاشِ بْحّ كُي،سّيوّ نَ مِشِ بّ، نَشَن فٍرٍ رَشُبٍن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قٍ حَاشِ يٌ مُ تِنشِنتْي لِمَ،كْنْ مِشِ حَاشِيٍ نَ نَن تُن سْتْمَ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وُلٍ قَلّيٍ شْنمَ نّ،عَ هِننّمَ نّ نْندِ قَلّيٍ ر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لَ عَ شَ لْننِ مَسٍن تّمُي كٌلٌن،لْننِتَرٍ تَن عَ شَ دَشُحَ نَن عِقَلَمَ عَ شُي عِتٍشِ ر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ننَبّشِلَيٍ قِندِ مَ مَنفّيٍ نَن نَ،كْنْ تُننَشْنّيٍ قِندِ مَ كٌنيِيٍ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تْقِلِ لُمَ نّ مِشِ لَهَلّ مَسَرَ رَ،وْيّن قَنيِ تَن عَ بْحّ رَ سّيوَ مَ نّ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كِرَ تِنشِنشِ مَسٍنمَ نّ عَ بٌورٍ بّ،مِشِ حَاشِ تَن عَ بٌورٍ رَلْيمَ نّ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يِنمَ تُننَشْنّ مُ عَ شَ تْوكّ فَنمَ،كْنْ تُننَبّشِلَ مّينِمَ نّ عَ سْتْسٍيٍ م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يٌ تِنمَ مَرَ سِ رَ، نَ وَ مَ لْننِ نَن شْن،نَشَن تَن مُ تِنمَ نَ رَ، دَشُي نَن عَ رَ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مَيَ نَ كِرَ تِنشِنشِ نَن شْن مَ.قَشّ مُ قُلَمَ نَ كِرَ ر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هِننّمَ نّ مِشِ قَنيِ رَ،عَ مِشِ كٌبِ تَن حَشَنكَت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اشُحَ مُ شِلِ شُنفبٍ قِمَ مِشِ مَ،كْنْ سٍسٍ مُ عَ نِيَمَ تِنشِنتْي سَنكٍيٍ شَ تَل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قَنيِ قِندِ مَ عَ شَ مْرِ شَ شُننَكٍلِ نَن نَ،فِنّ حَاشِ تَن لُمَ نّ عَلْ كُلِ نَشَن نَ حِنيِ كُي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تِنشِنشِيٍ شَ مَحْشُنيِ قَن،كْنْ مِشِ حَاشِ شَ مَرَ سِ مِشِ مَدَشُمَ نّ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شَ وْيّنيِ مِشِ قَشَمَ نّ،كْنْ تِنشِنتْي تَن شَ وْيّنيِ مِشِ رَكِسِمَ ن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شَ قٍ قَمَ نّ كَنَدٍ،كْنْ سٍسٍ مُ مِشِ تِنشِنشِيٍ شَ دٍنبَيَيٍ تٌم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2026-06-13T22:39:20Z</dcterms:created>
  <dcterms:modified xsi:type="dcterms:W3CDTF">2026-06-13T22:39:20Z</dcterms:modified>
  <dc:title>Bible.com.au: تَالِيٍ 12:1-28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