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11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كٍيلِ كَمَلِتَر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سِكٍيلِ كَمَلِتَرٍ نَن شْنشِ،كْنْ سِكٍيلِ كَمَلِشِ رَقَن عَ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عِفبٌحَ قِندِ مَ يَافِ نَن نَ،كْنْ يّتّ مَفٌرٍ قِندِ مَ لْننِ نَن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تِنشِنتْي رَحّرّ مَ نّ،كْنْ تِنشِنتَرٍيَ يَنقَنتٍ هَلَكِمَ ن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ُلِ مُ مِشِ مَلِمَ عَلَ شَ كِيتِ لْشْي،تِنشِنيِ فبَنسَن نَن مِشِ رَتَنفَمَ نَ قَشّ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تِنشِنتْي رَحّرّ مَ نّ كِرَ قَنيِ شْن،كْنْ حَاشُحَ مِشِ حَاشِ هَلَكِمَ نّ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يِ تِنشِنتْي رَكِسِمَ نّ،يَنقَنتٍ تَن لُمَ مِلّ فَنتَنيِ نَن كُي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نَ قَشَ، سٍسٍ مُ سْونّيَمَ عَ بّ سْنْن.عَ شَ نَاقُلِ مُ سّنبّ يٌ قِمَ عَ مَ نَ تّم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رَتَنفَمَ نّ حَشَنكَتّ مَ،مِشِ حَاشِ تَن لُمَ نَ حَشَنكَتّ نَن كُي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كٌبِ عَ بٌورٍ شُن نَكَنَمَ عَ شَ وْيّنيِيٍ نَن نَ،كْنْ تِنشِنتْي رَتَنفَمَ نّ عَ شَ لْننِ سَابُي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نَ هّيرِ سْتْ، تَا حّلّشِنمَ نّ.مِشِ حَاشِ نَ قَشَ، بِرِن بَرَ فٍينِ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مُنَقَنيِ رَقَمَ نّ عَ شَ تَا مَ،مِشِ حَاشِيٍ تَن تَا شُن نَكَنَمَ عٍ شَ وْيّنيِيٍ نَن ن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ننِتَرٍ يٌمَ نّ عَ بٌورٍ مَ،لْننِلَ تَن لُمَ سَبَرِ نَن كُي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اقِشِ فُندٌ مَكّنّنمَ نّ،دُفُتّفّ تَن عَ سُتُرَ مَ ن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َ سِتَرٍحَ حَمَ رَبِرَ مَ نّ،كْنْ مَرَ سِمَ وُيَشِ تَن قِندِ مَ كِسِ نَن نَ عٍ ب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يٌ تَانِ مِشِ بّ قٍ ندٍ مَ، عَ قَمَ نّ نِمِسَدٍ.تٌندِقٍ نَ رَبَدٍ، نَ نَن قِس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قَنيِيٍ بِنيّ سْتْمَ نّ،كْنْ شّمّ حَاشِ نَاقُلِ نَن تُن سْتْ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مّ قَنيِ حّرّ كِ عَ مَلِمَ نّ،كْنْ شّمّ حَاشِ تْورّ نَن بّندُنمَ عَ يّتّ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شَ فٍينِ قَمَ نّ عَ مَدَشُدٍ.تِنشِنتْي تَن شَ فٍينِ قِندِ مَ سَرٍ قَنيِ نَن نَ عَ ب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كِسِمَ نّ،كْنْ تِنشِنتَرٍ قَشّ نَن سْتْم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 حَاشِ مُ رَقَن عَلَتَلَ مَ،عَ وَ مَ تِنشِنيِ نَن شْن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حَاشِ قَمَ نّ قٍ حَاشِ سْتْدٍ،كْنْ تِنشِنتْي تَن كِسِمَ نّ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تٌقَنيِ شَشِلِتَرٍ لُمَ نّ عَلْشُرُندّ شّيمَ دَاشِ شْسّ حْي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قَمَ نّ قٍ قَنيِ سْتْدٍ،كْنْ شْنّ نَن لُمَ مِشِ حَاشِ تَن ب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بّلّشّ يٍلٍقُ كِ تِدٍ، عَ بَننَيَ سْتْمَ نّ،كْنْ مِشِ كُمَشِ تَن قِندِ مَ سٍتَرٍ نَ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هَرِفٍ عِتَشُنمَ، عَ قَمَ نّ هَرِفٍ سْتْدٍ.يٍ شْلِ مُ لُمَ مِشِ مَ نَشَن عَ بٌورٍ كِمَ يٍ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مِشِ دَنكَمَ نّ نَشَن تٌندِ مَ بَلٌي مَتِدٍ،عٍ دُبَمَ نّ مِشِ بّ نَشَن تِنمَ حَمَ شَ ندٍ سْتْ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قَنيِ رَبَيٍ، قٍ قَنيِ سْتْمَ نّ،كْنْ قٍ حَاشِ رَبَيٍ، قٍ حَاشِ نَن سْتْ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عَ شَشِلِ تِمَ عَ شَ نَاقُلِ رَ،عَ قَمَ نّ بِرَدٍ،تِنشِنتْي تَن لُمَ نّ عَلْ بُرّشّ نَشَن مُ لِسِ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تْورّ بّندُنمَ عَ شَ دٍنبَيَ مَ،قٍ قُقَقُ نَن قَمَ قِندِدٍ عَ كّ رَ.لْننِتَرٍ قَمَ لُدٍ نّ لْننِلَ شَ يَامَرِ بُن مَ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كِسِمَ نّ،لْننِلَيٍ مِشِيٍ مَسْتْمَ نّ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تِنشِنتْي عَ سَرٍ سْتْ دُنِحَ مَ،مِشِ حَاشِ نُن يُنُبِتْي قَن عَ سْتْمَ نّ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2026-10-19T10:52:20Z</dcterms:created>
  <dcterms:modified xsi:type="dcterms:W3CDTF">2026-10-19T10:52:20Z</dcterms:modified>
  <dc:title>Bible.com.au: تَالِيٍ 11:1-31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