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تِنمَ لُدٍ سّرِيّ بُن مَ،كْنْ لْننِتَرٍ شَ وْيّنيِ عَ شُن نَكَنَ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حّرّ مَ نْندِ رَ،عَ حّرّ مَ كَنتَرِ نَن كُي،كْنْ مِشِ نَشَن مُ عَ حّرّ مَ تِنشِنيِ رَ،نَ تَن قَمَ رَيَرَبِدٍ ن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نْندِ نْشُنمَ عَ بٌورٍيٍ مَ، عَ عٍ تْورْقٍ نّ.دّ كَنيِ شَشِلِتَرٍ عَ شُن نَكَنَ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يِ تِنشِنشِ تِنشِنتْي شَ سِمَيَ شْن كُيَمَ نّ،كْنْ مِشِ حَاشِ تَن دّ فبَلٌي رَ مِنِ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ّسّنشْننّيَ فٍرٍ رَكٍلِمَ نّ،كْنْ مَرَقَنيِ دِحّمَ نّ قٍ كَنَشِ بِرِن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نَن نَ شَشِلِمَ نّنيِ بُن مَ،كْنْ فبٍندٍفٍلَ نَن سِنمَ شَشِلِتَرٍ قَرِ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كٌلٌنيِ رَفَتَشِ لْننِلَيٍ يِ رَ،كْنْ لْننِتَرٍ شَ وْيّنيِ قٍ نَن تُن كَنَ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 مِشِ هَرِفٍ قِندِشِ عَ كَنتَ سٍ نَن نَ،كْنْ سٍتَرٍحَ نَن مِسِكِينّ شُن نَكَنَ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َ فٍينِ قِندِشِ سِمَيَ نَن نَ،مِشِ حَاشِ سَرٍ قِندِشِ حَشَنكَتّ نَن ن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شُرُي قَهَامُمَ، عَ تِشِ سِمَيَ كِرَ نَن شْن،كْنْ نَشَن مّيمَ نَ مَرَ سِ رَ، عَ بْنْ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 وْيّنيِي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قَلّ فبّسّنشْننّيَ رَفَتَمَ نّ،شَشِلِتَرٍ نَن مِشِ تْوحّفّ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يِ رَوُيَقٍ نْمَ مِشِ قِندِدٍ يُنُبِتْي رَ،كْنْ شَشِلِمَ تَن عَ دّ سُشُمَ ن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َ وْيّنيِ تِدٍ فبٌ فبٍتِ بّ،كْنْ مِشِ حَاشِ بْحّ تِدٍ شُرُ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َ مَرَ سِ مِشِ رَحّرّ مَ نّ،كْنْ شَشِلِتَرٍ قَشَمَ لْننِتَرٍحَ نَن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بَرَكّ نَن مِشِ بَننَمَ،مِشِ سّنبّ مُ سٍسٍ سَمَ نَ قَر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رَقَن مِشِ كٌبِ مَ،كْنْ لْننِ رَقَن شَشِلِمَ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هّنمّمَ قٍ نَشَن نَ، نَ نَن عَ لِمَ.مِشِ تِنشِنشِ وَشْنقٍ، عَلَ نَن نَ نَبَمَ عَ ب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شْرْشْي نَ قَ، مِشِ حَاشِ يٌ مُ تِمَ،كْنْ تِنشِنتْي تَن تِمَ نّ عَبَدَ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لُشُنيِ قٍ نَشَن نِيَمَ مِشِ حِنيِ رَ،تُورِ قٍ نَشَن نِيَمَ مِشِ يَ رَ،تُننَشْنّ قَن نَ نَن نِيَمَ عَ شّيمَ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يَرَفَاشُي سِمَيَ نَن قِمَ مِشِ مَ،كْنْ مِشِ حَاشِيٍ شَ سِمَيَ شْن مُ كُي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لٍمَنِ شَ تَالِيٍدِ شَشِلِمَ، عَ بَبَ رَ سّيوَ مَ نّ،كْنْ دِ لْننِتَرٍ قِندِ مَ نِمِسّ نَن نَ عَ نفَ ب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يٍ شَ تِنَ قِندِ مَ عٍ بّ سّيوّ نَن نَ،كْنْ مِشِ حَاشِيٍ شَ تِنَ قِندِ مَ عٍ بّ تْورّ نَن ن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كِرَ قِندِشِ كَنتَرِ نَن نَ مِشِ تِنشِنشِيٍ بّ،كْنْ عَ قِندِشِ هَلَكِ نَن نَ تِنشِنتَرٍيٍ بّ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مُ بِرَ مَ قٍقٍ مَ،كْنْ مِشِ حَاشِ مُ لُمَ بْشِ م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 دّ لْننِ نَن مَسٍنمَ،كْنْ وُلٍ قَلّ نّنيِ بٌلٌنمَ نّ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دّ قٍ قَنيِ نَن قَلَمَ،كْنْ مِشِ حَاشِ قٍ حَاشِ نَن قَلَم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ِفٍ سْتْ كِ حَاشِ مُ سٍسٍ فَسَمَ مِشِ مَ،كْنْ تِنشِنيِ نَن سِمَيَ قِمَ مِش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ُ مِشِ تِنشِنشِ لُمَ كَامّ رَ،كْنْ عَ تٌندِ مَ نّ مِشِ حَاشِ وَشْن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لّشّ وَلِتَرٍ سٍتَرٍحَ نَن بّندُنمَ مِشِ مَ،بّلّشّ وَكِلِشِ بَننَيَ نَن قِمَ مِشِ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نَشَن وَكِلِمَ شّ شَبَ تّمُي عَ قِندِشِ شَشِلِمَ نَن نَ،كْنْ دِ نَشَن شِمَ شّ شَبَ تّمُي عَ قِندِشِ يَافِ نَن نَ عَ بَبَ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َكّ نَ مِشِ تِنشِنشِ قْشْ رَ،فبَلٌي بِرَ نّ تِنشِنتَرٍيٍ قْشْ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ِلِ قِندِ مَ دُبَ نَن نَ،كْنْ مِشِ حَاشِ شِلِ لْي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2026-08-15T13:57:15Z</dcterms:created>
  <dcterms:modified xsi:type="dcterms:W3CDTF">2026-08-15T13:57:15Z</dcterms:modified>
  <dc:title>Bible.com.au: تَالِيٍ 10:1-32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