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عِ تُلِ مَتِ عِ بَبَ شَ مَرَ سِ رَ،عِ نَشَ تٌندِ عِ نفَ شَ شُرُي رَ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شُنمَسٍ تٌقَنيِ نَن قِندِ مَ عَ رَ عِ شُنيِ مَ،كْن مَفٌرٍ نَن عَ رَ عِ كْنيِ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نَشَ تِن يُنُبِتْييٍ شَ عِ رَتَنتَ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ٍ عَ قَلَ، «بِرَ مُشُ قْشْ رَ،وٌن شَ سَ كِرَ مَدْشْ مِشِيٍ بّ، وٌن شَ عٍ قَشَ،وٌن شَ فَنتَنيِ تٍ مِشِيٍ بّنَشٍيٍ مُ قٍقٍ رَبَشِ وٌن نَ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شَ عٍ شُن نَكَنَ،عَلْ فَبُرِ عَ رَبَمَ كِ نَشّ مِشِيٍ رَنَشٍيٍ سِفَمَ عَلِفِيَ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قَمَ نَاقُلِ سْتْدٍ نَ كُي،وٌن مَ بَنشِيٍ رَقٍمَ نّ سٍ قَنيِيٍ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ُ مُشُ يَ مَ عَلَكٌ عِ شَ ندٍ سْتْ،وٌن مَ كْبِرِ مَلَندٍ شَ قِندِ كٍرٍن نَ.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نَشَ بِرَ نَ مِشِ مْولِ قْشْ رَ،عِ نَشَ لُ نَ كِرَ شْن مَ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قٍ حَاشِ نَن تُن نَبَمَ،عٍ فبَتَشِ مِشِ نِي بَد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نتَنيِ مُ تٍمَ شْنِ يَ شْرِ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كِتَابُي سّبّشِ قٍ نَشَن مَ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تَن فَنتَنيِ تٍمَ عٍ يّتّ كَن سُشُسٍ نَن نَ.عٍ عٍ يّتّ نَن نِي بَقٍ عٍ يّتّ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رَقٍ فٍينِ تِنشِنتَرٍ قْشْ رَ،نُن مِشِ نِي بَقٍ،نَ كِرَ مْولِ قِندِ مَ فَنتَنيِ نَن ن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يَ شِلِ تِمَ كِرَ شُنيِيٍ رَ،عَ عَ شُي رَ مِنِمَ تَا مَلَندٍيٍ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ِلِ تِمَ حَمَ تَفِ،عَ وْيّنمَ تَا سٌدٍ دّيٍ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ّ، «عِ تَن شَشِلِتَرٍ،عِ بِرَ مَ شَشِلِتَرٍحَ قْشْ رَ هَن مُن تّمُي؟مِشِ مَيٍلٍيٍ يٌمَ مِشِ مَ هَن مُن تّمُي؟شَشِلِتَرٍيٍ قٍ كٌلٌنيِ شْنمَ هَن مُن تّمُي؟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فبِلٍن قَ رَ ﭑ مَ مَرَ سِيٍ مَ.ﭑ نَ ﭑ شَشِلِ لُمَ نّ وٌ مَ،ﭑ قَهَامُي قِمَ نّ وٌ مَ ﭑ مَ مَسٍنيِ شَ قٍ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وٌ شِلِ، كْنْ وٌ مُ ﭑ مَ شِلِ رَتِنشِ.ﭑ بَرَ ﭑ بّلّشّ عِتَلَ وٌ بّ، كْنْ وٌ بَرَ تٌندِ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ٌ بَرَ تٌندِ ﭑ مَ مَرَ سِيٍ بِرِن نَ،وٌ تٌ مُ تِنشِ ﭑ مَ سّرِيّ رَ،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ن قَمَ نّ يٍلٍدٍ وٌ مَ وٌ شَ تْورّ كُي.فَاشُي نَ وٌ بْحّيٍ رَ مِنِ عَ عِ، ﭑ مُ وٌ مَلِمَ قٍقٍ م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اشُي قَمَ نّ وٌ لِدٍ عَلْ تُرُننَادّ قٌيٍ،تْورّ قَمَ نّ وٌ سُشُدٍ عَلْ قٌيٍ شُنفبٍ.نَ تْورّ نُن كْنتْقِلِ نَ وٌ لِ تّمُي نَشّ،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مَنفّ دَوُدَ شَ دِ سُلٍمَنِ، شَ تَالِيٍ نَن يَ؛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ﭑ شِلِمَ نّ، كْنْ ﭑ مُ وٌ شَ شِلِ رَتِنمَ.وٌ ﭑ قٍنمَ نّ، كْنْ وٌ مُ ﭑ تٌمَ،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وٌ بَرَ شَشِلِمَيَ شْن،وٌ بَرَ تٌندِ عَلَتَلَ شَ يَرَفَاشُي ر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نُ وَ مَ ﭑ مَ مَرَ سِيٍ شْن،عٍ مُ نُ وَ مَ ﭑ مَ سّرِيّ سُشُقٍ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ٍ قَمَ عٍ شَ وَلِ سَرٍ سْتْدٍ،عٍ قَمَ عٍ حّرّ كِ رَحْنيِ تٌدٍ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حَ نَن قَمَ شَشِلِتَرٍيٍ فَندٍ.لْننِتَرٍحَ نَن قَمَ لْننِتَرٍيٍ فَندٍ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نَشَن تَن عَ تُلِ مَتِمَ ﭑ نَ،نَ كَنيِ لُمَ نّ كَنتَرِ كُي عَ شْنيِ،عَ لُ بْحّسَ كُي، عَ مُ فَاشُمَ تْورّ يَ رَ.»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سّبّشِ نّ مِشِيٍ بّ عَلَكٌ عٍ شَ لْننِ، عٍ شَ رَ سِ،شَشِلِ قَنيِ شَ لُ عٍ بّ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رُي قَنيِ شَ لُ عٍ يِ،عٍ شَ بِرَ تِنشِنيِ، نْندِ، نُن قٍ قَنيِ قْشْ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 قَنيِ مُ نَشٍيٍ يِ، نٍيٍ شَ نَ سْتْ،مَحْشُنيِ قَنيِ شَ لُ قٌنِكٍيٍ بّ،عٍ شَ قٍ قَنيِيٍ كٌلٌن، عٍ لَن عٍ شَ نَشٍيٍ رَب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لَ شَ عَ تُلِ مَتِعَلَكٌ عَ شَ قٍ كٌلٌنيِ شُن شَ مَسَ.شَشِلِمَ شَ عَ تُلِ مَتِ،عَلَكٌ عَ شَ حّرّ كِ قَنيِ كٌلٌن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 كُي قِيشّقٍ شَ سْونّيَ عٍ بّ،عٍ شَ قَهَامُي سْتْ لْننِلَيٍ شَ مَسٍنيِيٍ نُن تَالِيٍ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يَرَفَاشُي قِندِشِ لْننِ قْلّ نَن نَ.شَشِلِتَرٍيٍ نَن يٌمَ لْننِ نُن مَرَ سِ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2026-08-15T13:56:40Z</dcterms:created>
  <dcterms:modified xsi:type="dcterms:W3CDTF">2026-08-15T13:56:40Z</dcterms:modified>
  <dc:title>Bible.com.au: تَالِيٍ 1:1-33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