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ثِ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نشْي رَ، وٌ شَ وٌ شَشِلِ دْشْ يِ قٍيٍ نَن شْن مَ؛ قٍ نَشَن يٌ قِندِ نْندِ رَ، نَشَن يٌ قِندِ سْوبّ رَ، نَشَن يٌ تِنشِن، نَشَن يٌ سّنِيّن، نَشَن يٌ قَن، نَشَن يٌ قِندِ سّرِيّ رَ، نَشَن يٌ رَقَن عَلَ مَ. وٌ شَ وٌ شَشِلِ دْشْ يِ قٍيٍ نَن شْن بِنيّ نُن تَنتُي نَ نَشٍ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شَن مَسٍنشِ وٌ بّ، وٌ نَشَن تٌشِ ﭑ مَ مِسَالِ كُي، وٌ بِرَ نَ قْشْ رَ. نَ كُي، بْحّسَ مَنفّ لُمَ نّ وٌ سّيتِ مَ.شّيبُ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مَرِفِ تَنتُ وٌ شَ قٍ رَ بَرِ مَ وٌ مَن بَرَ وٌ حْشْ سَ ﭑ شْن. سِنفٍ وٌ نُ بَرَ وَ ﭑ مَلِقٍ، كْنْ عَلَ مُ عَ رَفِ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يِ قَلَشِ شّ بَرِ مَ ﭑ هَيِ تٌ نَ سٍ ندٍ مَ. ﭑ بَرَ ﭑ مَتِنكَن ﭑ شَ وَ سَ سٌ سٍ نَشَن نَ ﭑ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سٍسٍ يٌ مُ نَ ﭑ يِ رَ، شَ سٍ فبٍفبٍ نَ ﭑ يِ رَ، عَ بِرِن قَن. شَ كَامّ ﭑ سُشُشِ، شَ ﭑ لُفَشِ، ﭑ بَرَ وَ سَ عَ بِرِن نَ. شَ ﭑ بَننَشِ، شَ ﭑ تْورْشِ، ﭑ بَرَ سّيوَ عَ بِرِ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مَ قٍ بِرِن نَ ﭑ مَرِفِ سَابُي رَ، نَشَن سّنبّ قِمَ ﭑ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وٌ قَن قٍ قَنيِ نَن نَبَشِ ﭑ بّ ﭑ مَلِقٍ رَ ﭑ مَ تْورّ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قِلِثِكَيٍ، وٌ عَ كٌلٌن، كَبِ ﭑ نَشَ كٍلِ مَسٍدٌن بْشِ عِنيِلَ عِسَ كَوَندِ تِقٍ رَ، دَنشَنِيَتْي حَمَ يٌ مُ ﭑ مَلِ قٍ ندٍ رَ قٌ وٌ تَ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تَن نَن نَ رَبَشِ. وٌ نَشَ ﭑ مَلِ سَنيَ قِرِن ﭑ نُ نَ تّسَلٌنِكِ تّمُي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مُ نَ سٍسٍ قٍنقٍ ﭑ يّتّ بّ. عَ شْلِ ﭑ مَ وٌ تَن نَن شَ قٍ قَنيِ سْتْ عَ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 سِ دْنشْ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هَيِ نَ نَشَن بِرِن مَ، ﭑ بَرَ عَ سْتْ. وٌ نَشَن نَسَنبَشِ ﭑ مَ عٍثَقٌرٌدِتٍ سَابُي رَ، عَ بَرَ ﭑ وَ سَ هَن عَ بَرَ دَنفِ عَ عِ. نَ سّرّشّ بَرَ رَقَن عَلَ مَ، عَ عَ كّ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مَرِفِ عَلَ قَمَ قٍ بِرِن قِدٍ وٌ مَ وٌ هَيِ نَ نَشَن مَ. قّيرّ بِرِن نَ عَ تَن نَن يِ رَ، عَ نَ بِرِن نَبَمَ عَ شَ مِشِ سُفَندِشِ عِسَ نَن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تَنتُ، عَلَ تَنتُ. عَلَ نَشَن قِندِ وٌن بَبَ رَ، وٌن عَ تَنتُمَ نّ هَن دُنِحَ رَحْ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شَ عِسَ شَ سّنِيّنتْي بِرِن شّي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نِيّنتْي بِرِن نَشٍيٍ نَ ﭑ سّيتِ مَ، عَ فبٍنفبٍنيِ نَشٍيٍ وَلِقٍ مَنفّ سٍسَرٍ شْنيِ، عٍ بَرَ وٌ شّي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رِفِ عِسَ، عَلَ شَ مِشِ سُفَندِشِ، شَ هِننّ وٌ بِرِ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عَ شْلِ ﭑ مَ ﭑ شَ سِفَ وٌ شّيبُدٍ. ﭑ بَرَ حّلّشِن وٌ شَ قٍ رَ، نَشَن بَرَ عَ نِيَ ﭑ شَ بِنيّ سْتْ. ﭑ شَنُنتٍنيِيٍ، وٌ بِرَ مَرِفِ قْشْ رَ عَلْ وٌ دَرِشِ عَ رَ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وٌدِيٍ نُن سِنتِكٍ، يَندِ وٌ شَ لَن وٌ بٌرٍ مَ مَرِفِ شَ قٍ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مَلِمَ قَنيِ، ﭑ بَرَ عِ مَشَندِ، عِ شَ عٍ مَلِ، بَرِ مَ عٍ قَن بَرَ ﭑ مَلِ ﭑ مَ كَوَندِ تِقٍ فٍرٍ مَسٌ كُي. كِلٍمٍنتِ قَن بَرَ ﭑ مَلِ، عَلْ ﭑ وَلِبٌورٍيٍ نَشٍيٍ شِلِيٍ سّبّشِ كِسِ بُكِ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سّيوَ مَرِفِ رَ تّمُي بِرِن. ﭑ مَن شَ عَ قَلَ وٌ بّ، وٌ شَ سّيوَ.]]></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بْحّ بّشِ شَ مَكّنّن بِرِن بّ. مَرِفِ مُ بُمَ قَقٍ رَ سْنْ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شَ كْنتْقِلِ قٍقٍ رَ، وٌ شَ عَلَ مَشَندِ قٍ بِرِن كُي، وٌ شَ عَ مَيَندِ، وٌ شَ عَ تَن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عَلَ بْحّسَ نُن شَشِلِسَ قِمَ نّ وٌ مَ نَشَن مْولِ مُ تٌمَ يِ دُنِحَ قَرِ. عَ نَ رَبَمَ عَ شَ مِشِ سُفَندِشِ عِسَ نَن سَابُي رَ.]]></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2026-08-15T13:58:11Z</dcterms:created>
  <dcterms:modified xsi:type="dcterms:W3CDTF">2026-08-15T13:58:11Z</dcterms:modified>
  <dc:title>Bible.com.au: قِلِثِ 4:1-23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