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ثِ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رِفِ عِسَ كٌلٌنقٍ نَن تِدٍ فبٌ نٍيٍ بِرِن بّ. عَلَ شَ مِشِ سُفَندِشِ سْتْقٍ دَنفِ نَ قٍ بِرِن نَ، ﭑ بَرَ نَشٍيٍ لُ عَ شَ قٍ رَ. نَ قٍيٍ بَرَ لُ ﭑ بّ عَلْ قٍيٍ قُقَقُ عَلَكٌ ﭑ شَ عِسَ شَ مُنَقَنيِ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شَ لُ عَ تَن نَن مَ قٍ، بَرِ مَ ﭑ يّتّ سّنبّ مُ نْمَ ﭑ قِندِدٍ مِشِ تِنشِنشِ رَ. ﭑ مُ نْمَ عَلَ شَ سّرِيّ بِرِن نَبَتُدٍ. كْنْ شَ ﭑ بَرَ دَنشَنِيَ عَلَ شَ مِشِ سُفَندِشِ مَ، عَلَ تَن نْمَ نّ ﭑ مَتِنشِندٍ. عَلَ نَن مِشِ مَتِنشِنمَ دَنشَنِيَ سَابُ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ﭑ وَ مَ نَشَن شْن، ﭑ شَ عِسَ كٌلٌن. ﭑ شَ عَ شَ مَرَكٍلِ سّنبّ كٌلٌن، ﭑ مَن شَ تْورْ عَلْ عَ تْورْشِ كِ نَشّ. ﭑ وَ مَ لُقٍ نّ عَلْ عِسَ نُ نَ كِ نَشّ عَ قَشَ تّمُ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كٌ ﭑ قَن شَ كٍلِ قَ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عَ كٌلٌن ﭑ مُ نُ فّ نَ بِرِن سْتْدٍ سِندٍن، ﭑ مَ قٍ مُ فّشِ كَمَلِدٍ. كْنْ ﭑ شَ سِفَ يَرٍ عَلَكٌ عِسَ ﭑ سُفَندِشِ قٍ نَشَن مَ، ﭑ قَن شَ عَ شَ قٍ سُ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فَشَكٍرٍنيِيٍ، ﭑ عَ كٌلٌن ﭑ مُ فّشِ عَ سُشُدٍ سِندٍن، كْنْ ﭑ قٍ كٍرٍن نَن نَبَمَ؛ ﭑ مُ ﭑ كٌبٍ رَتٌمَ، ﭑ سِفَمَ يَرٍ نَن تُ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بِرَ مَ نّ ﭑ مَ وَلِ قْشْ رَ، عَلَكٌ ﭑ شَ سَرٍ سْتْ كٌورٍ مَنفّ عَلَ وٌن شِلِشِ نَشَن مَ عَ شَ مِشِ سُفَندِشِ عِسَ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ن تَن نَشٍيٍ شَ دَنشَنِيَ بَرَ تِلِن، عَ لَنمَ نَ مَحْشُنيِ نَن شَ لُ وٌن بِرِن يِ رَ. كْنْ شَ عَ سَ لِ مِشِ ندٍ مُ لَنشِ نَ قٍ مَ، عَلَ قَمَ نَ قَن قِيشّدٍ نَ كَنيِ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ن شَ سِفَ يَرٍ عَلْ وٌن دَرِشِ عَ رَ كِ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فَشَكٍرٍنيِيٍ، وٌ شَ ﭑ قْشِ رَبَ. مِشِ نَشٍيٍ حّرّ كِ لُشِ عَلْ مُشُ فبٍ، نٍيٍ نَن شَ قِندِ مِسَالِ رَ وٌ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سِ سْ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شَ مِشِ سُفَندِشِ يَشُييٍ بَرَ وُيَ، نَشٍيٍ مُ لَمَ عَ شَ سّرّشّ رَ وُرِ مَفَلَنبُشِ مَ. ﭑ حَن بَرَ نَ قَلَ وٌ بّ سَنيَ وُيَشِ، كْنْ يَكْسِ ﭑ عَ مَسٍنمَ نّ وٌ بّ ﭑ يَ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بَرَ لْي. عٍ يّتّ وَشْنقٍ بَرَ قِندِ عٍ شَ عَلَ رَ. عٍ نَشَن عِتٍمَ، نَ نَن قَمَ عٍ رَفٌرٌدٍ. عٍ بِرَ مَ يِ دُنِحَ فبَنسَن نَن قْ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وٌن تَن شْنيِ نَ عَرِيَننَ نَن نَ، وٌن نَكِسِمَ مَرِفِ عِسَ كٍلِمَ دّننَشّ قَقٍ رَ وٌن قْشْ رَ. وٌن نَ نَ نَن مَمّ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قَمَ نّ وٌن قَتٍ مَكِنِكِنِشِيٍ مَسَرَدٍ، عٍ شَ لُ نْرّ كُي عَلْ عَ فبٍ. عَ نَ رَبَمَ عَ سّنبّ نَن نَ، نَشَن دَنفِ سّنبّ بِرِن نَلَن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كْسِ، ﭑ نفَشَكٍرٍنيِيٍ، وٌ شَ سّيوَ وٌ مَرِفِ رَ. ﭑ مُ تَفَنمَ فبِلٍندٍ قٍيٍ تَفِ رَبَدٍ وٌ بّ، ﭑ نَشٍيٍ سّبّشِ وٌ مَ تّمُي دَنفِشِ، عَلَكٌ نَ شَ وٌ رَتَن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وٌ يّتّ رَتَنفَ مِشِ حَاشِيٍ مَ، وَلِ كٌبِ رَبَيٍ نَشٍيٍ وَ مَ قِنّ رَوَلِقٍ تُن مِشِ سُننَقٍ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تَن نَن نَ مِشِ سُننَشِيٍ رَ عَ نْندِ كِ مَ، وٌن تَن نَشٍيٍ عَلَ بَتُمَ عَ شَشِلِ سّنِيّنشِ سَابُي رَ، نَشٍيٍ سّيوَ مَ عِسَ عَلَ شَ مِشِ سُفَندِشِ شَ قٍ رَ، نَشٍيٍ مُ عٍ شَشِلِ تِمَ عٍ يّتّ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ﭑ وَ، ﭑ قَن نْمَ ﭑ شَشِلِ تِدٍ ﭑ يّتّ رَ. شَ مِشِ ندٍ عَ مَحْشُنشِ نّ عَ عَ نْمَ عَ شَشِلِ تِدٍ عَ يّتّ رَ، ﭑ دَنفِ نَ كَنيِ رَ ثٌ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سُننَشِ عَ شِ سٌلٌمَسَشَن لْشْي نّ، عِسِرَيِلَكَ نَن ﭑ نَ، نَشَن كٍلِشِ بُنيَمِن بْنسْي، عٍبُرُ يَتِ يَتِ نَن لَنشِ ﭑ مَ ﭑ بَرِ كِ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 بِرَشِ عَلَ شَ سّرِيّ قْشْ رَ عَ قَرِ سّنِ كِ نّ، ﭑ نُ قَ عِسَ شَ دَنشَنِيَتْييٍ حَشَنكَتَ. مَرَكْرْ سِ حَاشِ يٌ مُ نُ نَ ﭑ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يَكْسِ، ﭑ تٌ بَرَ دَنشَنِيَ عَلَ شَ مِشِ سُفَندِشِ مَ، ﭑ نُ سٍ نَشَن بِرِن مَحْشُنشِ قٍ قَنيِيٍ رَ، عٍ تِدٍ يٌ مُ نَ ﭑ بّ سْنْن.]]></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2026-08-15T13:57:58Z</dcterms:created>
  <dcterms:modified xsi:type="dcterms:W3CDTF">2026-08-15T13:57:58Z</dcterms:modified>
  <dc:title>Bible.com.au: قِلِثِ 3:1-21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