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ثِ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يّتّ مَفٌرٌ،عَ شَ عَلَ سَفٌ رَبَ،هَن عَ نَشَ تِن قَشّ رَ وُرِ مَفَلَن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تٌشِ عَلَ نَشَ عَ بِنيَ،عَ عَ شِلِ فبٌ دَنفِ شِلِ بِ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كٌ نَشٍيٍ نَ كٌورٍ،نَشٍيٍ نَ بْشِ،نَشٍيٍ نَ بْشِ بُن مَ،عٍ نَ عِسَ شِلِ مّ تّمُي نَشّ،عٍ بِرِن شَ عٍ شِنبِ سِن عَ بُ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عَ قَلَ،«عَلَ شَ مِشِ سُفَندِشِ عِسَ نَن نَ مَرِفِ رَ.»نَ شَ قِندِ مَتْشْي رَ بَبَ عَلَ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نُنتٍنيِيٍ، وٌ بَرَ ﭑ شُي سُشُ ﭑ نُ نَ وٌ تَفِ تّمُي نَشّ. يَكْسِ قَن، وٌ شَ عَلَ شَ يَامَرِيٍ رَبَتُ ﭑ شَنبِ دَنفِقٍ عَ سِنفٍ رَ. وٌ شَ فَاشُ عَلَ يَ رَ، وٌ شَ وَكِلِ وٌ شَ كِسِ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نَن قٍ رَفِرِ مَ وٌ مَ عَلَكٌ وٌ حَنِفٍ شَ لَن عَ فبٍ مَ، وٌ شَ عَ وَشْنقٍ رَ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 قٍقٍ رَبَمَ وٌ نَشَ وٌ يَشَسٍرِ مَسَ، وٌ نَشَ سْ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كٌ نْندِ نُن سّنِيّنيِ شَ لُ وٌ بّ، وٌ تَن عَلَ شَ دِيٍ نَشٍيٍ يَنبَمَ عَلْ تّ دّشّ يِ دُنِحَ مِشِ حَاشِ تِنشِنتَرٍيٍ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 كِسِ مَسٍنيِ تِمَ تّمُي نَشّ. نَ كُي، ﭑ مَتْشْي سْتْمَ عَلَ شَ مِشِ سُفَندِشِ قَ لْشْي، بَرِ مَ ﭑ مُ دُنِحَ عِفِرِشِ تْورّ كُي قُقَ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لِ ﭑ قَشَ وٌ بّ، ﭑ مَ دُنِحّءِفِرِ قَمَ قِندِدٍ وٌ بّ سّرّشّ نَن نَ نَشَن سَمَ وٌ شَ دَنشَنِيَ سّرّشّ شُن مَ. نَ ﭑ نَسّيوَ 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مِسَ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قَن شَ سّيوَ، وٌن بِرِن شَ سّيوَ.تِمٌتٍ نُن عٍثَقٌرٌدِ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رَ ﭑ شَشِلِ تِ مَرِفِ عِسَ رَ عَ شَ ﭑ مَلِ عَلَكٌ ﭑ شَ تِمٌتٍ شّي وٌ مَ، عَلَكٌ عَ شَ ﭑ نَلِمَنِيَ وٌ شَ شِبَا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يٌ مُ نَ ﭑ يِ رَ، وٌ شَ قٍ رَقَن نَشَن مَ عَلْ عَ تَ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ن وَ مَ عٍ يّتّ كَن شَ فٍينِ نَن شْن مَ، عٍ مُ نَ عَلَ شَ مِشِ سُفَندِشِ عِسَ شَ فٍينِ شَ قٍن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عَ كٌلٌن تِمٌتٍ بَرَ عَ تُننَبّشِ تْورّ كُي عَلَ شَ شِبَارُ قَنيِ شَ قٍ رَ. كَبِ عَ نَشَ وَلِ قْلْ ﭑ سّيتِ مَ تّمُي نَشّ، عَ بَرَ لُ عَلْ دِ نَشَن بِرَ مَ عَ بَبَ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عَ شْلِ ﭑ مَ ﭑ شَ عَ شّي وٌ يِرٍ، ﭑ مَ قٍ مَكّنّنمَ تّمُي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عَ كٌلٌن عَ فبٍ مُ لُشِ، عَلَ شَ عَ رَفِرِ ﭑ شَ قَ وٌ يِ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ﭑ مَ مَحْشُنيِ مَ، قٌ ﭑ شَ ﭑ نفَشَكٍرٍنيِ عٍثَقٌرٌدِتٍ شّي وٌ يِرٍ. عَ بَرَ ﭑ مَلِ كِ قَنيِ رَ عَلَ شَ قٍ فٍرٍ مَسٌ كُي، عَلْ وٌ عَ شّيشِ ﭑ مَ قٍ نَ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تٌ شْلِ بَرَ عَ سُشُ كِ قَنيِ. عَ بَرَ كْنتْقِلِ بَرِ مَ وٌ بَرَ عَ شَ قُرٍ قٍ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رَ نّ عَ حَاشِ رَ. عَ فبٍ مُ نُ لُشِ عَ شَ قَشَ، كْنْ عَلَ نَشَ كِنِكِنِ عَ مَ. عَلَ نَشَ كِنِكِنِ ﭑ قَن مَ، عَلَكٌ نَ سُننُنيِ نَشَ سَ ﭑ مَ تْورّ شُ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 مِشِ سُفَندِشِ تٌ مَدُندُي ندٍ قِمَ وٌ مَ، عَ شَ شَنُنتٍيَ تٌ لِمَنِيَ ندٍ قِمَ وٌ مَ، لَنيِ تٌ نَ وٌ نُن عَلَ شَشِلِ سّنِيّنشِ تَفِ، شَنُنتٍيَ نُن كِنِكِنِ ندٍ تٌ نَ وٌ 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نَ عَ رَ ﭑ بَرَ فبَتَ عَ شّيقٍ رَ وٌ مَ عَلَكٌ وٌ شَ حّلّشِن عَ تٌقٍ رَ، ﭑ قَن بْحّ ندٍدِ شَ سَ.]]></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عَ رَ سّنّ مَرِفِ شِلِ رَ سّيوّ كُي. وٌ شَ يِ مِشِ مْولِ بِن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رِ مَ عَ مُ تٌندِ قٍقٍ يٌ رَ عَلَ شَ مِشِ سُفَندِشِ شَ وَلِ كُي، هَلِ عَ قِندِ عَ بّ قَشّ رَ. عَ بَرَ ﭑ مَلِ وٌ تَن مُ نُ نْمَ ﭑ مَلِدٍ نَشٍ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ﭑ مَ حّلّشِنيِ رَكَمَلِ. وٌ لُ لَنيِ كُي. شَشِلِ كٍرٍن، شَنُنتٍيَ كٍرٍن، نُن حّرّ كِ كٍرٍن نَن شَ لُ وٌ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قٍقٍ رَبَ تْونّ كُي. وٌ نَشَ وٌ يّتّ رَقِسَ وٌ بٌورٍيٍ بّ. وٌ ندٍ بَ وٌ شَ قٍ رَ، وٌ عَ سَ وٌ بٌورٍ فبٍ شُن يّتّ مَفٌرٍ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 وٌ يّتّ شَ مُنَقَنيِ قٍن. وٌ وٌ بٌورٍيٍ نَن مَ مُنَقَنيِ قٍ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يُفٍ شَ لُ عَلْ عَلَ شَ مِشِ سُفَندِشِ عِ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بِ عَبَدَن، عَ نُ نَ عَلَ كّحَ نّ،كْنْ عَ مُ تِن عَ شَ عَ يّتّ تِدٍ سَ عَلَ عِلَ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دِحّ عَ يّتّ بِرِن مَ،عَ تِن لُدٍ كٌنيِ كّحَ مَ،عَ بَرِ دُنِحَ مَ عَلْ عَدَ مَدِ،مِشِيٍ قَن نَشَ عَ كٌلٌن عَدَ مَدِ رَ.]]></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قِلِثِ 2:1-30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