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ثِ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عَ كٌلٌن ﭑ وٌ شَنُشِ عَلْ عَ شَ مِشِ سُفَندِشِ عِسَ وٌ شَنُشِ كِ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عَلَ مَشَندِ مَ نّ وٌ بّ عَلَكٌ وٌ شَ شَنُنتٍيَ شُن شَ مَسَ قٍ كٌلٌنيِ نُن قَهَامُي تِلِن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كٌ وٌ شَ نْ عَ كٌلٌندٍ قٍ نَشَن تِدٍ فبٌ. نَ كُي، وٌ بْحّ شَ قِيشّ، مَرَكْرْ سِ يٌ نَشَ لُ وٌ مَ عَلَ شَ مِشِ سُفَندِشِ قَ لْشْ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لْشْي عِسَ قَمَ نّ وٌ مَتِنشِندٍ عَلَكٌ عَلَ شَ مَتْشْ، عَ سّنبّ شَ كٌلٌن.ثْلُ نُن كَوَندِتِ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فَشَكٍرٍنيِيٍ، وٌ شَ عَ كٌلٌن، تْورّ نَشَن ﭑ لِشِ، نَ بَرَ عِنيِلَ عِسَ مَسٍنيِ وَلِ رَ سْو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بَرِ مَ مَنفّ شَ سْورِيٍ نُن مِشِيٍ بِرِن بَرَ عَ كٌلٌن ﭑ نَ فٍيلِ كُي عَلَ شَ مِشِ سُفَندِشِ شَ قٍ نَ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فَشَكٍرٍنيِيٍ بَرَ لِمَنِيَ مَرِفِ شَ قٍ مَ ﭑ مَ حَشَنكَتّ سَابُي رَ. يَكْسِ عٍ مُ فَاشُمَ قٍقٍ يَ رَ، عٍ عَلَ شَ مَسٍنيِ كَوَندِ مَ سّنبّ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ندِ نَن عَ رَ، ندٍيٍ نَ عَلَ شَ مِشِ سُفَندِشِ شَ قٍ كَوَندِقٍ مِلّ نُن تْونّ نَن مَ، كْنْ ندٍيٍ قَن نَ كَوَندِ تِقٍ بْحّ قَنيِ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يٍ عَ رَبَقٍ شَنُنتٍيَ نَن نَ، بَرِ مَ عٍ عَ كٌلٌن عَ ﭑ قِندِشِ شِبَارُ قَنيِ شُنمَفٍرٍ سٌ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ورٍيٍ عَلَ شَ مِشِ سُفَندِشِ شَ قٍ كَوَندِ مَ عٍ شَ يّتّ عِفبٌحَ نَن نَ. عٍ بْحّ مُ قِيشّ. عٍ حْشْ عَ مَ عَ عٍ نْمَ ﭑ مَ فٍيلِ حَشَنكَتّ شُن مَسَدٍ عٍ شَ كَوَن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قٍ مُ عَ رَ. شَ عٍ بْحّ قِيشّ، شَ عٍ بْحّ مُ قِيشّ، عٍ نَ عَلَ شَ مِشِ سُفَندِشِ شَ قٍ مَسٍنقٍ. يِ قِندِ مَ سّيوّ نَن نَ ﭑ بّ تٌ نُن تِ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رِ مَ ﭑ عَ كٌلٌن قٍ نَشٍيٍ بَرَ ﭑ لِ، عٍ قِندِ مَ كِسِ نَن نَ ﭑ بّ وٌ شَ عَلَ مَشَندِ سَابُي رَ نُن عَ شَ مِشِ سُفَندِشِ عِسَ شَشِلِ شَ مَلِ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عَ كٌلٌن ﭑ قٍ بِرِن نَبَمَ عَلَكٌ ﭑ نَشَ يَافِ قٍقٍ رَ. ﭑ شَ لِمَنِيَ يَكْسِ عَلْ تّمُي دَنفِشِ عَلَكٌ عَلَ شَ مِشِ سُفَندِشِ شَ مَتْشْي سْتْ ﭑ مَ سِمَيَ شَ نَ مُ ﭑ مَ قَشّ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 دُنِحّءِفِرِ كُي، ﭑ بِرَ مَ نّ عَلَ شَ مِشِ سُفَندِشِ قْشْ رَ. ﭑ مَ قَشّ قِندِ مَ قٍ قَنيِ نَن نَ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شَ ﭑ لُ دُنِحَ، ﭑ نْمَ نّ وَلِ فبٍفبٍ رَبَدٍ عَلَ بّ. عَوَ، ﭑ مُنسٍ رَبَمَ؟ ﭑ مُ عَ كٌلٌ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قٍ نَ ﭑ بّندُنقٍ يِرٍ قِرِن. عَ شْلِ ﭑ مَ ﭑ شَ كٍلِ بٍ، ﭑ شَ سِفَ عَلَ شَ مِشِ سُفَندِشِ يِرٍ. نَ قَن دَنفِ قٍ بِرِ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عَ لَنمَ ﭑ شَ لُ دُنِحَ وٌ تَن مَ 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عَ كٌلٌن ﭑ لُمَ نّ وٌ يَ مَ عَلَكٌ وٌ شَ سِفَ يَرٍ، وٌ مَن شَ سّيوَ دَنشَنِيَ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 فبِلٍن وٌ يِرٍ، وٌ شَ مَتْشْي عَلَ شَ مِشِ سُفَندِشِ عِسَ بّ، نَ شُن قَمَ مَسَدٍ ﭑ مَ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حّرّ كِ شَ لَن عَلَ شَ مِشِ سُفَندِشِ شَ شِبَارُ قَنيِ مَ تُن، عَلَكٌ شَ ﭑ نَ وٌ يَ مَ بَ، شَ ﭑ مُ نَ بَ، ﭑ نْمَ عَ كٌلٌندٍ شَشِلِ كٍرٍن نَن نَ وٌ بّ، وٌ بِرِن وَلِقٍ دَنشَنِيَ كٍرٍن نَن نَ، دَنشَنِيَ نَشَن قَتَنشِ عَلَ شَ شِبَارُ قَن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ثْلُ نُن تِمٌتٍ، نَشٍيٍ قِندِشِ عَلَ شَ مِشِ سُفَندِشِ عِسَ شَ كٌنيِيٍ رَ، مُشُ بَرَ وٌ شّيبُ، عَلَ شَ مِشِ سُفَندِشِ شَ سّنِيّنتْي نَشٍيٍ نَ قِلِثِ، عَ نُن وٌ شَ يَرٍرَتِيٍ نُن وٌ مَلِمَ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نَشَ فَاشُ وٌ فٍرٍقَيٍ يَ رَ. وٌ شَ لِمَنِيَ قِندِشِ تْنشُمَ نَن نَ عٍ بّ عٍ لْيقٍ رَ، وٌ قَن شَ عَ كٌلٌن وٌ كِسِمَ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كِسِ كٍلِشِ عَلَ نَن مَ، بَرِ مَ عَ بَرَ هِننّ وٌ رَ دْشْ قِرِن؛ وٌ دَنشَنِيَقٍ عَلَ شَ مِشِ سُفَندِشِ مَ، عَ نُن وٌ مَن تْورْقٍ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 وٌ ﭑ قَن تٌ تْورْ رَ كِ نَشّ. عَلْ وٌ مَن بَرَ عَ مّ كِ نَشّ، هَن يَ ﭑ نَ نَ تْورّ نَن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بَبَ عَلَ نُن عَ شَ مِشِ سُفَندِشِ مَرِفِ عِسَ شَ هِننّ نُن بْحّسَ قِ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مُي بِرِن ﭑ نَ رَتُ وٌ مَ، ﭑ عَلَ تَنتُ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عَلَ مَشَندِ مَ وٌ بّ سّيوّ رَ تّمُي بِ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رِ مَ وٌ بَرَ ﭑ مَلِ عَلَ شَ مَسٍنيِ كَوَندِقٍ رَ كَبِ عَ قْلّ هَن يَكْ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عَ كٌلٌن، عَلَ، نَشَن وَلِ قَنيِ قْلْشِ وٌ تَفِ، عَ قَمَ نّ عَ رَكَمَلِدٍ عَ شَ مِشِ سُفَندِشِ عِسَ قَ لْشْ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لَن نّ يِ شَشِلِ شَ لُ ﭑ بّ بَرِ مَ وٌ رَقَن ﭑ مَ. شَ ﭑ نَ فٍيلِ كُي، شَ ﭑ نَ عَلَ شَ شِبَارُ قَنيِ شُنمَفٍرٍ سٌقٍ كَوَندِ رَ، عَلَ هِننّمَ نّ وٌن بِرِن نَ.]]></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2026-06-15T08:19:12Z</dcterms:created>
  <dcterms:modified xsi:type="dcterms:W3CDTF">2026-06-15T08:19:12Z</dcterms:modified>
  <dc:title>Bible.com.au: قِلِثِ 1:1-30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