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بَدِيَسِ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تَلَ شَ مَسٍنيِ نَن يَ؛«ﭑ لْننِلَيٍ سْنتْمَ نّ عٍدٌن بْشِ مَ نَ لْشْي،ﭑ شَشِلِمَيٍ قَشَمَ نّ عٍدٌن بٍنبَ عٍسَيُ شَ فٍيَيٍ قَ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بٍنبَ تٍمَن شَ سْورِيٍ فَاشُمَ نّ،عٍ بِرِن قَ سْنتْ عٍسَيُ شَ فٍيَ لٌنفٌ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نَ فبَلٌي سْتْمَ نّ وٌ شَ قٍ حَاشِ مَوٌ نَشَن نَبَشِ وٌ نفَشَكٍرٍنيِ يَشُبَ بْنسْي رَ.يَافِ دُ سُمَ نّ وٌ شُن نَ، وٌ قَ حْن عَبَدَ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لْشْي عٍ يَشُييٍ تٌ عٍ شَ بَننَيَ شَنِن،عٍ نَ رَبَ نّ وٌ يَ شْرِ.عٍ تٌ سٌ عٍ شَ تَا كُي، عٍ شَ دَرِ سَلَمُ قِندِ عٍ فبٍ رَ،وٌ نُ سَشِ عٍ يَشُييٍ دّ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مُ لَن وٌ شَ حّلّشِن وٌ نفَشَكٍرٍنيِيٍ شَ تْورّ رَ.وٌ مُ لَن وٌ شَ سّيوَ يُدَ بْنسْي شَ فبَلٌي رَ.وٌ مُ لَن وٌ شَ وٌ يّتّ عِفبٌ عٍ شَ تْورّ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مُ لَن وٌ شَ سٌ ﭑ مَ حَمَ شَ تَا كُي عَ كَسَرّ لْشْي.وٌ مُ لَن وٌ شَ يٌ عٍ مَ عٍ كَسَرّ لْشْي.وٌ مُ لَن وٌ شَ عٍ هَرِفٍ بَ عٍ يِ عٍ كَسَرّ لْشْ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مُ لَن وٌ شَ وٌ نْشُن كِرَ دّ رَ عٍ شَ مِشِيٍ قَشَقٍ رَنَشٍيٍ عٍ فِشِ فٍرٍ مَ.وٌ مُ لَن وٌ شَ عٍ سَ عٍ يَشُييٍ سَفٌي عٍ شَ كَسَرّ لْشْ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تَلَ شَ كِيتِ لْشْي نَ قَقٍ سِ بِرِن بّ.عِ نَشَن نَبَ، نَ نَن نَبَمَ عِ قَن نَ.عِ شَ وَلِ سَرٍ فبِلٍنمَ نّ عِ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ﭑ مَ شْنّ نَشَن سْتْشِ ﭑ مَ فٍيَ سّنِيّنشِ قَرِ،سِيٍ قَن قَمَ نّ نَ مْولِ سْتْدٍ هَن عٍ بْنسْي حْ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نْ مِشِ قَمَ كِسِ سْتْدٍ سِيٌنِ فٍيَ قَرِ.مّننِ قِندِ مَ يِرٍ سّنِيّنشِ نَن نَ.يَشُبَ بْنسْي قَمَ نّ عَ كّ مَسْتْدٍ.]]></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تَلَ شَ مَسٍنيِ عٍدٌن حَمَ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شُبَ بْنسْي نُن يُسُقُ بْنسْي لُمَ نّ عَلْ تّ،نَشَن عٍسَيُ بْنسْي فَنمَ عَلْ سّشّ.مِشِ يٌ مُ كِسِمَ عٍسَيُ بْنسْي يَ مَ.»عَلَتَلَ شَ مَسٍنيِ نَن نَ كِ.]]></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فٍوِكَيٍ عٍسَيُ شَ فٍيَيٍ سُشُمَ نّ،سٍقٍلَكَيٍ قِلِسِتَكَيٍ شَ بْشِ تٌنفٌمَ نّ،عَ نُن عٍقِرَ مِ نُن سَمَرِ بْشِيٍ.بُنيَمِن بْنسْي قَن فَلَدِ بْشِ سْتْمَ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 عِسِرَيِلَكَ نَشٍيٍ فبِلٍن عٍ قَمَ نّ نْدٍ كَنَان بْشِ رَ هَن سَرٍثٍتَ.دَرِ سَلَمُكَيٍ نَشٍيٍ فبِلٍن سٍقَرَدَ،نٍيٍ قَمَ نّ نٍفٍوِ تَايٍ سُشُدٍ.]]></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شِ نَشٍيٍ فٍينِمَ نُ قَمَ نّ تٍدٍ سِيٌنِ فٍيَ قَرِ،عٍ شَ عٍسَيُ شَ فٍيَيٍ يَمَرِ.مَنفّيَ لُمَ عَلَتَلَ نَن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ننَبِ عَبَدِيَسِ شَ لَامَتُنيِ نَن يَ.مَرِفِ عَلَتَلَ شَ مَسٍنيِ عٍدٌن حَمَ شَ قٍ رَ.مُشُ بَرَ شِبَارُ ندٍ مّ كٍلِقٍ عَلَتَلَ مَ.مِشِ ندٍ شّيشِ حَمَنّيٍ مَ يِ يَامَرِ رَ؛«وٌ كٍلِ! وٌن شَ سِفَ عٍدٌن فٍرٍدٍ!»]]></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عِ مَفٌرٌ مَ نّ سِيٍ تَفِ، عِ قَ لُ يَافِ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يّتّ عِفبٌيَ بَرَ عِ مَدَشُ،عِ تَن نَشَن سَبَتِشِ قْنمّيٍ رَ فٍيَيٍ كْن نَ.عِ عَ قَلَمَ، ‹ندٍ نْمَ ﭑ نَفٌرٌدٍ لَنبَن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هَلِ عِ تٍ كٌورٍ مَ عَلْ سّفّ،عِ سَ عِ تّي سَ تُنبُييٍ يَ مَ،ﭑ تَن عِ رَفٌرٌ مَ نّ هَن بْشِ.»عَلَتَلَ شَ مَسٍنيِ نَن نَ كِ.]]></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 مُحّتِيٍ سٌمَ عِ شْنيِ كْي رَ،عٍ مُ عٍ وَشْنسٍ تٌنفٌمَ شّ عٍ هَيِ نَ نَشَن مَ؟شَ سَنسِ شَبّيٍ قَمَ عِ شْنيِ،عٍ مُ تْنسْي ندٍيٍ لُمَ شّ نَا؟]]></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 عٍسَيُ بْنسْي تَن، عٍ هَرِفٍ بِرِن بَمَ نّ عٍ يِ،عٍ شَ نَاقُلِ نْشُنشِ تٌنفٌمَ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سَاتَ تٌنفٌ بٌورٍيٍ وٌ كٍرِ مَ نّ وٌ شَ بْشِ مَ.وٌ مَلِ بٌورٍيٍ وٌ يَنقَمَ نّ،وٌ نُن نَشٍيٍ نُ وٌ دّفٍمَ لٍنفٍ كٍرٍن كُي،نٍيٍ فَنتَنيِ تٍمَ نّ وٌ يَ رَ.»]]></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2026-06-13T21:24:33Z</dcterms:created>
  <dcterms:modified xsi:type="dcterms:W3CDTF">2026-06-13T21:24:33Z</dcterms:modified>
  <dc:title>Bible.com.au: عَننَبِ عَبَدِيَسِ 1:1-21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