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سَ نَشَ عٍ يَابِ، «وٌ مَمّ تِ سِندٍن، ﭑ شَ عَ مَتٌ عَلَتَلَ نَشَن يَمَرِ مَ وٌ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وٌ مُ سّنِيّن قُرٍ ندٍ شَ قٍ رَ، شَ نَ مُ عَ رَ وٌ نَ بِيَاسِ كُي، وٌ مَن نْمَ سَيَمَلٍكّ دَنفِ سَلِ رَبَدٍ عَلَتَلَ شَ بِنيّ بُن مَ، كٍلِ وٌ تَن مَ هَن عَ سَ وٌ بْنسْي 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 تَن شَ عَ رَبَ كِكٍ قِرِن ندٍ شِ قُ نُن نَانِ سٌفٍ دُلَ تّمُي. عٍ يّشّي دٌن عَ نُن تَامِ لّبِنِتَرٍ نُن بُرّشّ شْنّ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دْنشْي يٌ نَشَ لُ هَن فّيسّفّ. عَ شْرِ قَن مُ عِبْو مَ. عٍ شَ نَ سَلِ رَبَ عَ سّرِيّ كِ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شَ مِشِ سّنِيّنشِ نَشَن مُ نَ بِيَاسِ كُي، عَ تٌندِ سَيَمَلٍكّ دَنفِ سَلِ رَبَدٍ، نَ كَنيِ لَنمَ عَ شَ بَ عَلَتَلَ شَ حَمَ يَ مَ، بَرِ مَ عَ مُ قَ هَدِيَ رَ عَلَتَلَ بّ عَ وَشَتِ. نَ كَنيِ قَمَ نّ عَ شَ يُنُبِ سَرٍ سْتْ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عِ شَ شْحّ ندٍ وَ مَ سَيَمَلٍكّ دَنفِ سَلِ رَبَقٍ، عَ شَ عَ رَبَ عَ سّرِيّ كِ مَ. سّرِيّ نَشَن سَشِ تَا كَنيِيٍ مَ، نَ سّرِيّ كٍرٍنيِ نَن لُمَ نَ شْحّ قَ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رْ مْلِنفِرَ تِ لْشْي، سَاتّ وَلَشّيٍ نَ دّننَشّ، نُشُي ندٍ نَشَ دُ سُ نَ شُن نَ. كٍلِ نُنمَرٍ هَن كُيٍ عِبَ، عَ نُ نَ هْرْ مْلِنفِرَ قَرِ، عَ مَنِيَشِ تّ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مُي بِرِن عَ نُ نَ نَ كِ نّ، نُشُي نُ نَ هْرْ مْلِنفِرَ قَرِ يَنيِ رَ، عَ قَ يَنبَ عَلْ تّ كْ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ي نّقّ كٍلِ هْرْ مْلِنفِرَ شُن مَ، عِسِرَيِلَكَيٍ قَن بَرَ كٍلِ، عٍ حّرّ قْلْ هَن عَ فٌرٌ، عٍ قَ يٌنكِن مّ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يَمَلٍكّ دَنفِ سَ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عِسِرَيِلَكَيٍ نُ حّرّ مَ عَلَتَلَ شَ يَامَرِ نَن بُن مَ، عٍ مَن نُ يٌنكِنمَ عَلَتَلَ شَ يَامَرِ نَن مَ. قَننِ نُشُي نَ هْرْ مْلِنفِرَ شُن مَ، عٍ قَن يٌنكِنمَ مّ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نُشُي سَ بُ هْرْ مْلِنفِرَ قَرِ عَ فبٍ رَ، عِسِرَيِلَكَيٍ نُ بِرَ مَ عَلَتَلَ شَ يَامَرِ نَن قْشْ رَ، عٍ لُ مّ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تّمُي ندٍيٍ نَ نُشُي مُ بُمَ، عَ كٍلِ. عِسِرَيِلَكَيٍ نُ لُمَ عَلَتَلَ شَ يَامَرِ نَن بُن مَ، عٍ قَن كٍلِ، عٍ يٌنكِن نُشُي يِ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مُي ندٍيٍ نُشُي بَرَ لُ يِرٍ شِ كٍرٍن، كٍلِ كْي رَ هَن كُيٍ عِبَ، عَ قَ سِفَ. عَ نّقّ كٍلِ، عِسِرَيِلَكَيٍ قَن بَرَ كٍلِ، عٍ بِرَ عَ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نُشُي لُ هْرْ مْلِنفِرَ شُن مَ شِ قِرِن، شَ نَ مُ كِكٍ كٍرٍن، شَ نَ مُ حّ كٍرٍن، عِسِرَيِلَكَيٍ مُ نُ كٍلِمَ عٍ يٌنكِندٍ، قٌ نَ نُشُي نَ كٍلِ هْرْ مْلِنفِرَ شُن مَ تّمُي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 يٌنكِنمَ عَلَتَلَ شَ يَامَرِ نَن بُن مَ، عٍ نُ كٍلِمَ عَلَتَلَ شَ يَامَرِ نَن بُن مَ. عٍ نُ بِرَ مَ عَلَتَلَ شَ يَامَرِ نَن قْشْ رَ، عَ نَشَن قِشِ مُنسَ سَابُ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تٌ مِنِ مِسِرَ بْشِ مَ، عٍ قَ لُ فبٍنفبٍرٍن يِرٍ حّ قِرِن، نَ كِكٍ سِنفٍ عَلَتَلَ نُ بَرَ عَ مَسٍن مُنسَ بّ تُرُ سِنِنَ فبٍنفبٍرٍن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كَيٍ شَ سَيَمَلٍكّ دَنفِ سَلِ رَ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 كِكٍ شِ قُ نُن نَانِ، سٌفٍ دُلَ تّمُي عَلْ عَ يَمَرِشِ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سَ نَشَ عَ قَلَ عِسِرَيِلَكَيٍ بّ، عَ عٍ شَ سَيَمَلٍكّ دَنفِ سَلِ رَ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نَ سَلِ رَبَ كِكٍ سِنفٍ شِ قُ نُن نَانِ سٌفٍ دُلَ تّمُي تُرُ سِنِنَ فبٍنفبٍرٍنيِ مَ. عٍ نَشَ عَ رَبَ، عَلْ عَلَتَلَ عَ يَمَرِ كِ نَشّ مُنسَ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نَ لْشْي، مِشِ ندٍيٍ مُ نْ سَيَمَلٍكّ دَنفِ سَلِ رَبَ بَرِ مَ عٍ نُ بَرَ دِن مِشِ قُرٍ رَ، عٍ قَ قِندِ سّنِيّنتَرٍ رَ نَ لْشْي. نَ لْشْي كٍرٍنيِ عٍ نَشَ سِفَ مُنسَ نُن هَرُنَ يِ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عَ قَلَ عٍ بّ، «مُشُ مُ سّنِيّن قُرٍ شَ قٍ رَ، كْنْ مُنقٍ رَ مُشُ مُ لَن مُشُ شَ قَ مُشُ شَ هَدِيَ رَ عَلَتَلَ بّ عَلْ عِسِرَيِلَكَ بِرِن؟»]]></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2026-08-15T13:56:49Z</dcterms:created>
  <dcterms:modified xsi:type="dcterms:W3CDTF">2026-08-15T13:56:49Z</dcterms:modified>
  <dc:title>Bible.com.au: كْنتِ تِقٍ 9:1-23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