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نتِ تِقٍ 8: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شَنبِ، عٍ شَ تُورَ كٍرٍن بَ سّرّشّ رَ، عَ نُن مّنفِ نَشَن مَسُنبُشِ تُرٍ رَ. عِ شَ تُورَ فبّتّ بَ يُنُبِ شَقَرِ سّرّشّ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شَ لٍوِ بْنسْي نُن عِسِرَيِلَكَ بِرِن مَلَن هْرْ مْلِنفِرَ سٌدٍ دّ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ننِ، عَلَتَلَ يَ شْرِ، عِسِرَيِلَكَيٍ شَ عٍ بّلّشّ سَ لٍوِ بْنسْي مِشِيٍ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هَرُنَ نَن قَمَ عٍ دّنتّفّدٍ عَلَتَلَ بّ عٍ شَ لُ عَلْ سّرّشّ عِسِرَيِلَكَيٍ حْشْي رَ. نَ كُي عٍ نْمَ عَلَتَلَ شَ وَلِ رَبَ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لٍوِ بْنسْي مِشِيٍ شَ عٍ بّلّشّ سَ نَ تُورَ قِرِنيِيٍ مَ. كٍرٍن بَمَ يُنُبِ شَقَرِ سّرّشّ نَن نَ، بٌورٍ بَ سّرّشّ فَن دَاشِ رَ، عَلَكٌ عٍ شَ يُنُبِيٍ شَ شَقَ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لٍوِ بْنسْي نَ تِ هَرُنَ نُن عَ شَ دِيٍ يَ عِ، عِ شَ عٍ دّنتّفّ عَ سّرّشّ كِ مَ عَلَتَلَ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لِمَ نّ، نَ تّمُي، عِ بَرَ لٍوِ بْنسْي تَن بَ عِسِرَيِلَكَيٍ يَ مَ، عٍ شَ قِندِ ﭑ فبٍ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 فّ عٍ رَ سّنِيّندٍ عَ سّرّشّ كِ مَ، لٍوِ بْنسْي قَمَ نّ سٌدٍ عٍ شَ هْرْ مْلِنفِرَ وَلِ كُ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سِرَيِلَكَيٍ نَن عٍ رَ نَشٍيٍ قِندِشِ ﭑ فبٍ رَ عِسِرَيِلَ دِ سِنفٍ بِرِن حْشْ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سِرَيِلَ دِ سِنفٍ بِرِن نُن عٍ شَ شُرُ سٍ دِ سِنفٍ بِرِن قِندِشِ ﭑ فبٍ نَن نَ، كَقِ ﭑ سَ مِسِرَكَيٍ شَ دِ سِنفٍ بِرِن قَشَ تّمُي نَ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لَنثُييٍ دْشْ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نَشَ لٍوِ بْنسْي تٌنفٌ عِسِرَيِلَ دِ سِنفٍ بِرِن حْشْ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بَرَ عٍ سٌ هَرُنَ نُن عَ شَ دِيٍ يِ رَ عِسِرَيِلَكَيٍ تَفِ، عَلَكٌ عٍ شَ هْرْ مْلِنفِرَ وَلِ رَبَ عِسِرَيِلَكَيٍ شِلِ رَ. عٍ مَن شَ يُنُبِ شَقَرِ سّرّشّ بَ عِسِرَيِلَكَيٍ بّ، عَلَكٌ فبَلٌي يٌ نَشَ فٌرٌ عِسِرَيِلَكَيٍ مَ عٍ نَ مَكْرّ يِرٍ سّنِيّنشِ رَ تّمُي نَ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نسَ، هَرُنَ، نُن حَمَ بِرِن نَشَ نَ رَبَ لٍوِ بْنسْي رَ عَلْ عَلَتَلَ عَ يَمَرِ كِ نَ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لٍوِ بْنسْي نَشَ عٍ يّتّ رَ سّنِيّن، عٍ نَشَ عٍ شَ دُفِيٍ شَ. هَرُنَ نَشَ عٍ دّنتّفّ عَلَتَلَ بّ. عَ نَشَ عٍ شَ يُنُبِ شَقَرِ سّرّشّ بَ عٍ بّ عٍ شَ سّنِيّ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تٌ بَ عَ رَ، لٍوِ بْنسْي نَشَ قَ عٍ شَ وَلِ سُشُ هْرْ مْلِنفِرَ شَ قٍ رَ هَرُنَ نُن عَ شَ دِيٍ شَ يَامَرِ بُن مَ، عَلْ عَلَتَلَ عَ يَمَرِ مُنسَ بّ كِ نَ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تَلَ نَشَ عَ مَسٍن مُنسَ 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لٍوِ بْنسْي مِشِيٍ شَ سِمَيَ نَ حّ مْشْحّن نُن سُولِ لِ، عٍ نْمَ هْرْ مْلِنفِرَ وَلِ سُشُدٍ.]]></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 حّ تٌنفٌ سُولِ سْتْ، عٍ شَ نَ وَلِ لُ نَا.]]></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نْمَ عٍ نفَشَكٍرٍنيِيٍ مَلِدٍ نَ وَلِ كُي، كْنْ عٍ تَن مُ نْمَ نَ رَبَدٍ سْنْن. عِ شَ نَ سّرِيّيٍ سُشُ لٍوِ بْنسْي شَ قٍ رَ هْرْ مْلِنفِرَ وَلِ رَبَقٍ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مُنسَ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قَلَ هَرُنَ بّ، عَ شَ لَنثُي سٌلٌقٍرٍ دْشْ عَلَكٌ عٍ شَ يَنبَ عٍ دْشْسٍ 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هَرُنَ عَ رَبَ نَ كِ نّ. عَ نَشَ لَنثُي دْشْ عَلْ عَلَتَلَ عَ يَمَرِ كِ نَشّ مُنسَ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لَنثُييٍ دْشْسٍ نُ رَقَلَشِ شّيمَ دِنشِ نَن نَ، كٍلِقٍ عَ سَنبُنيِ مَ هَن عَ شُنيِ، عَلْ عَلَتَلَ عَ مَسٍنشِ مُنسَ بّ كِ نَ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تَلَ نَشَ عَ مَسٍن مُنسَ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لٍوِ بْنسْي بَ عِسِرَيِلَكَيٍ يَ مَ، عِ شَ عٍ رَ سّنِيّ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عٍ رَ سّنِيّنمَ يِ كِ نّ. مَرَ سّنِيّن يٍ مَكَسَن عٍ مَ. عٍ شَ عٍ قَتٍ مَشَبٍ بِرِن بِ، عٍ شَ عٍ شَ دُفِيٍ شَ، عَلَكٌ عٍ شَ سّنِيّن.]]></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2026-08-15T13:56:52Z</dcterms:created>
  <dcterms:modified xsi:type="dcterms:W3CDTF">2026-08-15T13:56:52Z</dcterms:modified>
  <dc:title>Bible.com.au: كْنتِ تِقٍ 8:1-26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