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presProps" Target="presProps.xml"/>
  <Relationship Id="rId96" Type="http://schemas.openxmlformats.org/officeDocument/2006/relationships/viewProps" Target="viewProps.xml"/>
  <Relationship Id="rId9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سَرّتِ نَانِ نُن نِنفٍ سٌلٌمَسَشَن سٌ مٍرَرِ شَبِلّ يِ رَ عٍ شَ وَلِ بّرّ رَ. عٍ نُ نَ هَرُنَ سّرّشّدُبّ شَ دِ عِتَمَرِ شَ يَامَرِ نَن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مُ سٍسٍ سٌ كٍهَتِ شَبِلّ تَن يِ، بَرِ مَ عَ نُ لَنمَ عٍ شَ سٍ سّنِيّنشِيٍ مَشَنِن عٍ تُنكِ قَرِ عَلْ عَلَتَلَ عٍ يَمَرِشِ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بَدٍ نّينّ شَ وَلِ سِنفٍ، تُرٍ سّنِيّنشِ تٌ مَسٌ عَ مَ تّمُي نَشّ، كُنتِفِيٍ نَشَ قَ عٍ شَ سّرّشّيٍ رَ سّرّشّبَدٍ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 بَرَ عَ مَسٍن مُنسَ بّ، «لْشْي يٌ لْشْي مِشِ كٍرٍن شَ قَ عَ شَ هَدِيَ رَ سّرّشّبَدٍ نّي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لْشْي سِنفٍ، عَمِنَدَبٌ شَ دِ نَشَسٌن كٍلِقٍ يُدَ بْنسْ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عَمِنَدَبٌ شَ دِ نَشَسٌن شَ هَدِ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دِيَ نَشٍيٍ قِشِ هْرْ مْلِنفِرَ رَبِ تّمُ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قِرِن ندٍ، سُوَرَ شَ دِ نٍتَنٍيلِ كٍلِقٍ عِسَكَرِ بْنسْ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سُوَرَ شَ دِ نٍتَنٍيلِ شَ هَدِ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لْشْي سَشَن ندٍ، شٍلٌن شَ دِ عٍلِيَبِ كٍلِقٍ سَبُلٌن بْنسْ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تٌ فّ هْرْ مْلِنفِرَ تِدٍ، عَ نَشَ تُرٍ سّنِيّنشِ سَ عَ مَ، عَ نُن عَ شُنمَسٍيٍ، عَ شَ سّرّشّبَدٍيٍ، نُن عَ يِرَبَسٍيٍ، عَلَكٌ نٍيٍ شَ سّنِيّن عَلَتَلَ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شٍلٌن شَ دِ عٍلِيَبِ شَ هَدِ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لْشْي نَانِ ندٍ، سٍدٍيُرِ شَ دِ عٍلِسُرُ كٍلِقٍ رُبٍن بْنسْ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مَن نَشَ قَ ثْوتِ كٍرٍن نَشَن يَءِلَنشِ شّيمَ فِرَ مُ كّمّ فِرَ مُ قُ نُن نَانِ رَ، نَشَن نَقٍشِ سُرَ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سٍدٍيُرِ شَ دِ عٍلِسُرُ شَ هَدِيَ نَن نَ 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لْشْي سُولِ ندٍ، سُرِ سَدَيِ شَ دِ سٍلُمِيٍلِ كٍلِقٍ سِمٍيْن بْنسْ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كُنتِفِيٍ، شَبِلّ شُنيِ نَشٍيٍ بْنسْييٍ تّنفّ، عٍ نَشَ هَدِيَيٍ بَ عَلَتَلَ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سُرِ سَدَيِ شَ دِ سٍلُمِيٍلِ شَ هَدِيَ نَن نَ كِ.]]></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لْشْي سٍننِ ندٍ، دُوٍلِ شَ دِ عٍلِيَسَقَ قَتَنقٍ فَدِ بْنسْ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دُوٍلِ شَ دِ عٍلِيَسَقَ شَ هَدِيَ نَن 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قَ سَرّتِ مَكٌتٌشِ سٍننِ نُن نِنفٍ قُ نُن قِرِن نَ هْرْ مْلِنفِرَ سٌدٍ دّ رَ، عٍ شَ قِندِ عٍ شَ سّرّشّ رَ عَلَتَلَ بّ.]]></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لْشْي سٌلٌقٍرٍ ندٍ، عَمِشُدِ شَ دِ عٍلِسَمَ قَتَنقٍ عٍقِرَ مِ بْنسْي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مَن نَشَ قَ ثْوتِ كٍرٍن نَشَن يَءِلَنشِ شّيمَ فِرَ مُ كّمّ فِرَ مُ قُ نُن نَانِ رَ، نَشَن نَقٍشِ سُرَيِ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عَمِشُدِ شَ دِ عٍلِسَمَ شَ هَدِيَ نَن نَ كِ.]]></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 لْشْي سٌلٌمَسَشَن ندٍ، ثٍدَ سُرُ شَ دِ فَمَلِيّلِ قَتَنقٍ مَنَسِ بْنسْي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ثٍدَ سُرُ شَ دِ فَمَلِيّلِ شَ هَدِيَ نَن نَ كِ.]]></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نَ لْشْي سٌلٌمَنَانِ ندٍ، فِدٍيٌنِ شَ دِ عَبِدَن قَتَنقٍ بُنيَمِن بْنسْي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فِدٍيٌنِ شَ دِ عَبِدَن شَ هَدِيَ نَن نَ كِ.]]></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نَ لْشْي قُ ندٍ، عَمِسَدَيِ شَ دِ عَشِيٍسٍرِ قَتَنقٍ دَنَ بْنسْي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هَدِيَيٍ رَ سُشُ عٍ يِ رَ هْرْ مْلِنفِرَ وَلِ شَ قٍ رَ. عٍ تَشُ لٍوِ بْنسْي شَ مِشِيٍ رَ كَنكَن شَ وَلِ بّرّ رَ.»]]></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عَمِسَدَيِ شَ دِ عَشِيٍسٍرِ شَ هَدِيَ نَن نَ كِ.]]></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نَ لْشْي قُ نُن كٍرٍن ندٍ، عٌكِرَن شَ دِ ثَفِيّلِ قَتَنقٍ عَسٍرِ بْنسْي رَ،]]></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عَمِنَدَبٌ شَ دِ نَشَسٌن شَ هَدِ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شَ نَ سَرّتِيٍ نُن نِنفٍيٍ سٌ لٍوِ شَ مِشِيٍ يِ رَ.]]></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نَ لْشْي قُ نُن قِرِن ندٍ، عٍنَن شَ دِ عَشِرَ قَتَنقٍ نَقَتَلِ بْنسْي رَ،]]></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عَ نَشَ قَ يِ هَدِيَيٍ رَ؛ ثِلٍتِ كٍرٍن نَشَن يَءِلَنشِ فبٍتِ كِلٌ قُ نُن سُولِ رَ، عَ نُن ثْوتِ كٍرٍن نَشَن يَءِلَنشِ فبٍتِ كِلٌ كٍرٍن نَ عَلْ سٍ مَنِيَمَ كِ نَشّ هْرْ مْلِنفِرَ كُي. عٍ قِرِن نَقٍشِ سَنسِ شْرِ دِنشِ رَ، تُرٍ مَسُنبُشِ نَشَن نَ، عَلَكٌ عَ شَ قِندِ سَنسِ سّرّشّ رَ.]]></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عَ مَن نَشَ قَ ثْوتِ كٍرٍن نَ نَشَن يَءِلَنشِ شّيمَ فِرَ مُ كّمّ فِرَ مُ قُ نُن نَانِ رَ، نَشَن نَقٍشِ سُرَيِ رَ،]]></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عَ نُن نَشٍيٍ بَمَ سّرّشّ فَن دَاشِ رَ عَلْ تُورَ كٍرٍن، يّشّي كٌنتٌنيِ كٍرٍن، نُن يّشّي كٍرٍن نَشَن شَ سِمَيَ بَرَ حّ كٍرٍن لِ،]]></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عَ نُن سِكْتّ نَشَن قِندِ مَ يُنُبِ شَقَرِ سّرّشّ رَ،]]></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عَ نُن نَشٍيٍ بَمَ شَنُنتٍيَ سّرّشّ رَ عَلْ نِنفٍ قِرِن، يّشّي كٌنتٌنيِ سُولِ، نُن يّشّي سُولِ نَشٍيٍ شَ سِمَيَ بَرَ حّ كٍرٍن لِ. عٍنَن شَ دِ عَشِرَ شَ هَدِيَ نَن نَ كِ.]]></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عِسِرَيِلَ كُنتِفِيٍ شَ هَدِيَ مَلَنشِيٍ قِندِشِ يِ نَن نَ سّرّشّبَدٍ نّينّ شَ قٍ رَ؛ ثِلٍتِ فبٍتِ دَاشِ قُ نُن قِرِن، ثْوتِ فبٍتِ دَاشِ قُ نُن قِرِن، نُن ثْوتِ شّيمَ دَاشِ قُ نُن قِرِن.]]></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ثِلٍتِ كٍرٍن كٍرٍن لَنشِ فبٍتِ كِلٌ كٍرٍن نُن عَ تَفِ نَن مَ. ثْوتِ كٍرٍن كٍرٍن لَنشِ فبٍتِ كِلٌ كٍرٍن نَن مَ. سٍ نَشٍيٍ يَءِلَنشِ فبٍتِ رَ، نٍيٍ لَنشِ كِلٌ مْشْحّن نُن نَانِ نَن مَ، عَلْ سٍ مَنِيَمَ كِ نَشّ هْرْ مْلِنفِرَ كُي.]]></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ثْوتِ شّيمَ دَاشِ قُ نُن قِرِن لَنشِ شّيمَ فِرَ مُ كّمّ فِرَ مُ قُ نُن نَانِ نَن مَ، عَلْ سٍ مَنِيَمَ كِ نَشّ هْرْ مْلِنفِرَ كُي. نَ ثْوتِ قُ نُن قِرِن لَنشِ شّيمَ كِلٌ كٍرٍن نُن عَ تَفِ نَن مَ. عٍ بِرِن نَقٍشِ سُرَيِ نَن نَ.]]></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سّرّشّ فَن دَاشِ شُرُ سٍ شَسَبِ نَشَ لَن تُورَ قُ نُن قِرِن مَ، عَ نُن يّشّي كٌنتٌنيِ قُ نُن قِرِن، نُن يّشّي قُ نُن قِرِن نَشٍيٍ شَ سِمَيَ نُ بَرَ حّ كٍرٍن لِ، عَ نُن عٍ شَ سَنسِ شْرِ دِنشِ سّرّشّ. يُنُبِ شَقَرِ سّرّشّ شُرُ سٍ شَسَبِ نَشَ لَن سِكْتّ قُ نُن قِ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رّتِ قِرِن نُن نِنفٍ نَانِ سٌ فٍرِ سٌن شَبِلّ يِ رَ عٍ شَ وَلِ بّرّ رَ.]]></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شَنُنتٍيَ سّرّشّ شَ شُرُ سٍ شَسَبِ نَشَ لَن تُورَ مْشْحّن نُن نَانِ مَ، يّشّي كٌنتٌنيِ تٌنفٌ سٍننِ، سِكْتّ تٌنفٌ سٍننِ، نُن يّشّي تٌنفٌ سٍننِ نَشٍيٍ بَرَ حّ كٍرٍن سْتْ. نٍيٍ نَن قِندِ هَدِيَيٍ رَ سّرّشّبَدٍ شَ وَلِ قْلْ تّمُي، تُرٍ سّنِيّنشِ تٌ سَ عَ مَ.]]></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مُنسَ تٌ سٌ هْرْ مْلِنفِرَ كُي، عَ نُن عَلَتَلَ شَ سُمُن، عَ نَشَ عَلَتَلَ شُي مّ سَاتّ كَنكِرَ دّرَكٌتٍ قَرِ، عَ مَسٍنيِ تِمَ عَ بّ مَلٍكّ قِرِنيِيٍ سَوُرّ تَفِ نَشٍيٍ نَ نَ كَنكِرَ قَرِ.]]></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2026-08-15T13:56:34Z</dcterms:created>
  <dcterms:modified xsi:type="dcterms:W3CDTF">2026-08-15T13:56:34Z</dcterms:modified>
  <dc:title>Bible.com.au: كْنتِ تِقٍ 7:1-89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