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مُي نَشَن بِرِن نَبَمَ عَ شَ نَسَرِيَ كُي، عَ لُمَ سّنِيّنيِ نَن كُي عَلَتَلَ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مِشِ ندٍ سَ قَشَ عَ قّ مَ عَ تّرّننَ كِ مَ، عَ شُنسّشّ بَرَ قِندِ سٍ سّنِيّنتَرٍ رَ. نَ تّمُي عَ شَ سّنِيّن لْشُن كٍرٍن بُن مَ، عَ مَن قَ عَ شُنيِ بِ نَ شِ سٌلٌقٍرٍ لْشْ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سٌلٌمَسَشَن لْشْي، عَ قٌفٌتَرَ قِرِن نَن شَنِنمَ سّرّشّدُبّ شْن مَ هْرْ مْلِنفِرَ سٌدٍ دّ رَ، شَ نَ مُ فَنبّ قِ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 شْنِ كٍرٍن نَن بَمَ يُنُبِ شَقَرِ سّرّشّ رَ، بٌورٍ قِندِ مَ عَ فَن دَاشِ نَن نَ، عَلَكٌ عَ شَ يُنُبِ شَ شَقَرِ، بَرِ مَ عَ دِنقٍ قُرٍ رَ، نَ قِندِ مَ يُنُبِ نَن نَ. نَ لْشْي عَ مَن شَ عَ شُنيِ رَ سّنِيّ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فّ نَ رَ، عَ مَن شَ فبِلٍن عَ شَ لَايِدِ مَ. قٌ عَ شَ يّشّي كٍرٍن بَ يّتّ رَفبِلٍن سّرّشّ رَ، نَشَن حّ كٍرٍن عَ رَ عَ شَ يُنُبِ شَقَرِقٍ رَ. لْشْي نَشٍيٍ بَرَ دَنفِ، نٍيٍ مُ كْنتِمَ سْنْن، بَرِ مَ عَ نُ بَرَ سّنِيّنتَرٍحَ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 فّ نَسَرِيَ رَبَدٍ، عَ شَ بِرَ يِ سّرِيّ نَن قْشْ رَ. عَ شَ سِفَ هْرْ مْلِنفِرَ سٌدٍ 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سّرّشّ فَن دَاشِ بَ عَلَتَلَ بّ، يّشّي نَشَن بَرَ حّ كٍرٍن سْتْ، لَنيُرُ يٌ مُ نَ نَشَن مَ. عَ شَ يُنُبِ شَقَرِ سّرّشّ قَن بَ، يّشّي فِنّ نَشَن بَرَ حّ كٍرٍن سْتْ، لَنيُرُ يٌ مُ نَ نَشَن مَ. عَ شَ شَنُنتٍيَ سّرّشّ بَ، يّشّي كٌنتٌنيِ، لَنيُرُ يٌ مُ نَ نَ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سّرّشّ ندٍيٍ سَ نَ قَرِ، عَلْ سَنسِ شْرِ دِنشِ سّرّشّ، وّنِ سّرّشّ، تَامِ لّبِنِتَرٍ، لّكِ يَءِلَنشِ تُرٍ رَ، نُن لّكِ تُرٍ مَسٌشِ نَ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 نَ سّرّشّ سٍيٍ نَن دّنتّفّمَ عَلَتَلَ بّ، عَ قَ يُنُبِ شَقَرِ سّرّشّ بَ، عَ نُن سّرّشّ فَن دَا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نَ تَامِ لّبِنِتَرٍ مَسٍن عَلَتَلَ بّ، عَ شَ نَ يّشّي كٌنتٌنيِ بَ شَنُنتٍيَ سّرّشّ رَ، عَ شَ سَنسِ شْرِ دِنشِ سّرّشّ نُن وّنِ سّرّشّ سَ نَ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شَ سّرِيّ نَشَن عَ يّتّ سَقٍ عَلَتَلَ سَفٌ]]></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نَسَرِ شَ عَ شُنسّشّ بِ هْرْ مْلِنفِرَ سٌدٍ دّ رَ، عَ نَشَن قِشِ عَلَتَلَ مَ. عَ شَ نَ رَ سٌ تّ شْورَ شَنُنتٍيَ سّرّشّ نَ بَقٍ دّن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سَرِ نَ فّ عَ شُنسّشّ بِدٍ، سّرّشّدُبّ يّشّي كٌنتٌنيِ بّلّشّ فَنشِ كٍرٍن نَن تٌنفٌمَ عَ بّلّشّ رَ، عَ نُن لّكِ لّبِنِتَرٍ قِرِن نَشٍيٍ نَ دٍبٍ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عٍ دّنتّفّ عَلَتَلَ بّ عٍ لِنتَنقٍ رَ. نَ قِندِ دٌنسٍ سّنِيّنشِ نَن نَ سّرّشّدُبّ بّ، عَ نُن نَ يّشّي فَنيَنيِ نُن عَ تَبٍ. نَ دَنفِ شَنبِ، نَسَرِ نْمَ وّنِ مِندٍ سْنْ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سَرِ سّرِيّ نَن نَ كِ. عَ لَنمَ عَ شَ نَ سّرّشّيٍ بَ عَلَتَلَ بّ عَلْ عَ حَنِفٍشِ كِ نَشّ، عَ نُن سٍ فبّتّيٍ عَ نْمَ نَشَن نَ. قٌ عَ شَ عَ شَ نَسَرِ لَايِدِ رَكَمَلِ عَ سّرِيّ كِ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لَ هَرُنَ نُن عَ شَ دِيٍ بّ، عٍ شَ دُبَ عِسِرَيِلَكَيٍ بّ يِ كِ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بَرَكَ سَ عِ شَ قٍ،عَ شَ عِ كَن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يَتَفِ شَ نْرْ عِ مَ،عَ شَ هِننّ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شَ عَ يَ رَقِندِ عِ مَ،عَ شَ بْحّسَ قِ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دُبَمَ عِسِرَيِلَكَيٍ بّ نَ كِ نّ، ﭑ قَن بَرِكَ سَمَ نّ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شَ شّمّ ندٍ، شَ نَ مُ فِنّ ندٍ سَ لَايِدِ تٌنفٌ عَلَتَلَ بّ، عَ شَ لُ عَ سَفٌ، نَ نَن نَ كِ عَ شَ قِندِ نَسَ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نيِ مُ لَن عَ شَ وّنِ نُن بٍيرٍ مِن. عَ نَشَ سٍسٍ مِن نَشَن كٍلِشِ وّنِ بٌفِ مَ، شَ نَ مُ بٍيرٍ مَ. عَ نَشَ وّنِ بٌفِ بُندَ دٌن، عَ نَشَ عَ شَرٍ 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مُي نَشَن بِرِن نَبَمَ عَ شَ نَسَرِيَ كُي، عَ نَشَ سٍسٍ دٌن نَشَن كٍلِ وّنِ بِلِ مَ، كٍلِ عَ بٌفِ مَ عَ سَ دْشْ عَ شْرِ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نَسَرِيَ كُي، عَ مُ لَنمَ عَ شُنيِ شَ بِ. عَ شَ لُ سّنِيّنيِ كُي، عَ شُنسّشّ شَ نُ كُيَ رَ تُ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وَشَتِ بُن مَ، عَ مُ لَن عَ شَ عَ مَسٌ قُ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لِ عَ قِندِ عَ بَبَ رَ، عَ نفَ، عَ تَارَ، شَ نَ مُ عَ رَ عَ شُنيَ قُرٍ رَ. عَ نَ عَلَتَلَ نَن سَفٌ تُن، عَلْ عَ شُنسّشّ كّحَ عَ مَسٍنشِ كِ نَشّ.]]></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2026-08-15T13:56:51Z</dcterms:created>
  <dcterms:modified xsi:type="dcterms:W3CDTF">2026-08-15T13:56:51Z</dcterms:modified>
  <dc:title>Bible.com.au: كْنتِ تِقٍ 6:1-27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